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57" r:id="rId4"/>
    <p:sldId id="258" r:id="rId5"/>
    <p:sldId id="259" r:id="rId6"/>
    <p:sldId id="266" r:id="rId7"/>
    <p:sldId id="267" r:id="rId8"/>
    <p:sldId id="260" r:id="rId9"/>
    <p:sldId id="268" r:id="rId10"/>
    <p:sldId id="269" r:id="rId11"/>
    <p:sldId id="270" r:id="rId12"/>
    <p:sldId id="271" r:id="rId13"/>
    <p:sldId id="275" r:id="rId14"/>
    <p:sldId id="272" r:id="rId15"/>
    <p:sldId id="276" r:id="rId16"/>
    <p:sldId id="279" r:id="rId17"/>
    <p:sldId id="277" r:id="rId18"/>
    <p:sldId id="274" r:id="rId19"/>
    <p:sldId id="278" r:id="rId2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5" d="100"/>
          <a:sy n="75" d="100"/>
        </p:scale>
        <p:origin x="97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jpeg>
</file>

<file path=ppt/media/image28.jpeg>
</file>

<file path=ppt/media/image29.jpeg>
</file>

<file path=ppt/media/image3.png>
</file>

<file path=ppt/media/image30.png>
</file>

<file path=ppt/media/image31.jpeg>
</file>

<file path=ppt/media/image32.png>
</file>

<file path=ppt/media/image33.jpe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34CE70-4E29-1B87-E34A-3D9E26D96636}"/>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64CBFD9E-53CD-97DC-DB7E-AD9F4C519B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2544EB06-0EE3-8A58-CDE2-7387DC4FB727}"/>
              </a:ext>
            </a:extLst>
          </p:cNvPr>
          <p:cNvSpPr>
            <a:spLocks noGrp="1"/>
          </p:cNvSpPr>
          <p:nvPr>
            <p:ph type="dt" sz="half" idx="10"/>
          </p:nvPr>
        </p:nvSpPr>
        <p:spPr/>
        <p:txBody>
          <a:bodyPr/>
          <a:lstStyle/>
          <a:p>
            <a:fld id="{7B575C27-0DF1-427B-9D96-4F56D4E44A23}" type="datetimeFigureOut">
              <a:rPr lang="fr-FR" smtClean="0"/>
              <a:t>08/01/2026</a:t>
            </a:fld>
            <a:endParaRPr lang="fr-FR"/>
          </a:p>
        </p:txBody>
      </p:sp>
      <p:sp>
        <p:nvSpPr>
          <p:cNvPr id="5" name="Espace réservé du pied de page 4">
            <a:extLst>
              <a:ext uri="{FF2B5EF4-FFF2-40B4-BE49-F238E27FC236}">
                <a16:creationId xmlns:a16="http://schemas.microsoft.com/office/drawing/2014/main" id="{61DEA876-44E2-05C1-B6CE-9CDF1198C5D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1D9B6D9-2906-173D-2950-C542B801C163}"/>
              </a:ext>
            </a:extLst>
          </p:cNvPr>
          <p:cNvSpPr>
            <a:spLocks noGrp="1"/>
          </p:cNvSpPr>
          <p:nvPr>
            <p:ph type="sldNum" sz="quarter" idx="12"/>
          </p:nvPr>
        </p:nvSpPr>
        <p:spPr/>
        <p:txBody>
          <a:bodyPr/>
          <a:lstStyle/>
          <a:p>
            <a:fld id="{B3CBAD05-400B-4E69-BBA6-6EC0EEA79A63}" type="slidenum">
              <a:rPr lang="fr-FR" smtClean="0"/>
              <a:t>‹N°›</a:t>
            </a:fld>
            <a:endParaRPr lang="fr-FR"/>
          </a:p>
        </p:txBody>
      </p:sp>
    </p:spTree>
    <p:extLst>
      <p:ext uri="{BB962C8B-B14F-4D97-AF65-F5344CB8AC3E}">
        <p14:creationId xmlns:p14="http://schemas.microsoft.com/office/powerpoint/2010/main" val="2079414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E43E466-40B0-C531-B4E1-86F2E65356D1}"/>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66185E5E-280A-FA60-131A-AA62419E5640}"/>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CF32221-9AE7-F7C5-7D4F-ADF47508133C}"/>
              </a:ext>
            </a:extLst>
          </p:cNvPr>
          <p:cNvSpPr>
            <a:spLocks noGrp="1"/>
          </p:cNvSpPr>
          <p:nvPr>
            <p:ph type="dt" sz="half" idx="10"/>
          </p:nvPr>
        </p:nvSpPr>
        <p:spPr/>
        <p:txBody>
          <a:bodyPr/>
          <a:lstStyle/>
          <a:p>
            <a:fld id="{7B575C27-0DF1-427B-9D96-4F56D4E44A23}" type="datetimeFigureOut">
              <a:rPr lang="fr-FR" smtClean="0"/>
              <a:t>08/01/2026</a:t>
            </a:fld>
            <a:endParaRPr lang="fr-FR"/>
          </a:p>
        </p:txBody>
      </p:sp>
      <p:sp>
        <p:nvSpPr>
          <p:cNvPr id="5" name="Espace réservé du pied de page 4">
            <a:extLst>
              <a:ext uri="{FF2B5EF4-FFF2-40B4-BE49-F238E27FC236}">
                <a16:creationId xmlns:a16="http://schemas.microsoft.com/office/drawing/2014/main" id="{12B40FCC-CC53-4EE0-CB09-025B76C4E5A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81AD6DBD-25AD-B4A3-8B7C-08D202E92B81}"/>
              </a:ext>
            </a:extLst>
          </p:cNvPr>
          <p:cNvSpPr>
            <a:spLocks noGrp="1"/>
          </p:cNvSpPr>
          <p:nvPr>
            <p:ph type="sldNum" sz="quarter" idx="12"/>
          </p:nvPr>
        </p:nvSpPr>
        <p:spPr/>
        <p:txBody>
          <a:bodyPr/>
          <a:lstStyle/>
          <a:p>
            <a:fld id="{B3CBAD05-400B-4E69-BBA6-6EC0EEA79A63}" type="slidenum">
              <a:rPr lang="fr-FR" smtClean="0"/>
              <a:t>‹N°›</a:t>
            </a:fld>
            <a:endParaRPr lang="fr-FR"/>
          </a:p>
        </p:txBody>
      </p:sp>
    </p:spTree>
    <p:extLst>
      <p:ext uri="{BB962C8B-B14F-4D97-AF65-F5344CB8AC3E}">
        <p14:creationId xmlns:p14="http://schemas.microsoft.com/office/powerpoint/2010/main" val="1574046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D8BE95F0-0CCA-B539-0F8F-575F67631221}"/>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55B247CA-754C-A44F-CACD-55187E20BF21}"/>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1238046-1344-E933-29C5-43207C332A71}"/>
              </a:ext>
            </a:extLst>
          </p:cNvPr>
          <p:cNvSpPr>
            <a:spLocks noGrp="1"/>
          </p:cNvSpPr>
          <p:nvPr>
            <p:ph type="dt" sz="half" idx="10"/>
          </p:nvPr>
        </p:nvSpPr>
        <p:spPr/>
        <p:txBody>
          <a:bodyPr/>
          <a:lstStyle/>
          <a:p>
            <a:fld id="{7B575C27-0DF1-427B-9D96-4F56D4E44A23}" type="datetimeFigureOut">
              <a:rPr lang="fr-FR" smtClean="0"/>
              <a:t>08/01/2026</a:t>
            </a:fld>
            <a:endParaRPr lang="fr-FR"/>
          </a:p>
        </p:txBody>
      </p:sp>
      <p:sp>
        <p:nvSpPr>
          <p:cNvPr id="5" name="Espace réservé du pied de page 4">
            <a:extLst>
              <a:ext uri="{FF2B5EF4-FFF2-40B4-BE49-F238E27FC236}">
                <a16:creationId xmlns:a16="http://schemas.microsoft.com/office/drawing/2014/main" id="{F2C2F417-6C1D-0D2C-282C-4599FCDA47F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248349D-B170-10C3-F73D-F4D8E2DB8511}"/>
              </a:ext>
            </a:extLst>
          </p:cNvPr>
          <p:cNvSpPr>
            <a:spLocks noGrp="1"/>
          </p:cNvSpPr>
          <p:nvPr>
            <p:ph type="sldNum" sz="quarter" idx="12"/>
          </p:nvPr>
        </p:nvSpPr>
        <p:spPr/>
        <p:txBody>
          <a:bodyPr/>
          <a:lstStyle/>
          <a:p>
            <a:fld id="{B3CBAD05-400B-4E69-BBA6-6EC0EEA79A63}" type="slidenum">
              <a:rPr lang="fr-FR" smtClean="0"/>
              <a:t>‹N°›</a:t>
            </a:fld>
            <a:endParaRPr lang="fr-FR"/>
          </a:p>
        </p:txBody>
      </p:sp>
    </p:spTree>
    <p:extLst>
      <p:ext uri="{BB962C8B-B14F-4D97-AF65-F5344CB8AC3E}">
        <p14:creationId xmlns:p14="http://schemas.microsoft.com/office/powerpoint/2010/main" val="905596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40ED192-7FE2-B24D-E13E-C2A11FAD621D}"/>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0EDFCD8F-A488-0B9A-B753-604E7BB377A4}"/>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7BEB8EE-E6C3-5B07-DE18-3F320776FBBE}"/>
              </a:ext>
            </a:extLst>
          </p:cNvPr>
          <p:cNvSpPr>
            <a:spLocks noGrp="1"/>
          </p:cNvSpPr>
          <p:nvPr>
            <p:ph type="dt" sz="half" idx="10"/>
          </p:nvPr>
        </p:nvSpPr>
        <p:spPr/>
        <p:txBody>
          <a:bodyPr/>
          <a:lstStyle/>
          <a:p>
            <a:fld id="{7B575C27-0DF1-427B-9D96-4F56D4E44A23}" type="datetimeFigureOut">
              <a:rPr lang="fr-FR" smtClean="0"/>
              <a:t>08/01/2026</a:t>
            </a:fld>
            <a:endParaRPr lang="fr-FR"/>
          </a:p>
        </p:txBody>
      </p:sp>
      <p:sp>
        <p:nvSpPr>
          <p:cNvPr id="5" name="Espace réservé du pied de page 4">
            <a:extLst>
              <a:ext uri="{FF2B5EF4-FFF2-40B4-BE49-F238E27FC236}">
                <a16:creationId xmlns:a16="http://schemas.microsoft.com/office/drawing/2014/main" id="{EC99ACCD-BDB2-C2E1-A5BA-C1C37323D4F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DBC9D20-6DF4-3AF8-1523-9F3B23F6975C}"/>
              </a:ext>
            </a:extLst>
          </p:cNvPr>
          <p:cNvSpPr>
            <a:spLocks noGrp="1"/>
          </p:cNvSpPr>
          <p:nvPr>
            <p:ph type="sldNum" sz="quarter" idx="12"/>
          </p:nvPr>
        </p:nvSpPr>
        <p:spPr/>
        <p:txBody>
          <a:bodyPr/>
          <a:lstStyle/>
          <a:p>
            <a:fld id="{B3CBAD05-400B-4E69-BBA6-6EC0EEA79A63}" type="slidenum">
              <a:rPr lang="fr-FR" smtClean="0"/>
              <a:t>‹N°›</a:t>
            </a:fld>
            <a:endParaRPr lang="fr-FR"/>
          </a:p>
        </p:txBody>
      </p:sp>
    </p:spTree>
    <p:extLst>
      <p:ext uri="{BB962C8B-B14F-4D97-AF65-F5344CB8AC3E}">
        <p14:creationId xmlns:p14="http://schemas.microsoft.com/office/powerpoint/2010/main" val="4184858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B61063-0801-25A5-7994-CE6553293B55}"/>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E6A67139-8F4E-A64A-0852-3ADE94899A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0D32EC2E-140D-BF27-7D0F-680F02DBE198}"/>
              </a:ext>
            </a:extLst>
          </p:cNvPr>
          <p:cNvSpPr>
            <a:spLocks noGrp="1"/>
          </p:cNvSpPr>
          <p:nvPr>
            <p:ph type="dt" sz="half" idx="10"/>
          </p:nvPr>
        </p:nvSpPr>
        <p:spPr/>
        <p:txBody>
          <a:bodyPr/>
          <a:lstStyle/>
          <a:p>
            <a:fld id="{7B575C27-0DF1-427B-9D96-4F56D4E44A23}" type="datetimeFigureOut">
              <a:rPr lang="fr-FR" smtClean="0"/>
              <a:t>08/01/2026</a:t>
            </a:fld>
            <a:endParaRPr lang="fr-FR"/>
          </a:p>
        </p:txBody>
      </p:sp>
      <p:sp>
        <p:nvSpPr>
          <p:cNvPr id="5" name="Espace réservé du pied de page 4">
            <a:extLst>
              <a:ext uri="{FF2B5EF4-FFF2-40B4-BE49-F238E27FC236}">
                <a16:creationId xmlns:a16="http://schemas.microsoft.com/office/drawing/2014/main" id="{03EE0277-A59B-4FE0-6529-A2366536125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36530EC-3BE2-DB2A-8E0F-F7B09DA26DCA}"/>
              </a:ext>
            </a:extLst>
          </p:cNvPr>
          <p:cNvSpPr>
            <a:spLocks noGrp="1"/>
          </p:cNvSpPr>
          <p:nvPr>
            <p:ph type="sldNum" sz="quarter" idx="12"/>
          </p:nvPr>
        </p:nvSpPr>
        <p:spPr/>
        <p:txBody>
          <a:bodyPr/>
          <a:lstStyle/>
          <a:p>
            <a:fld id="{B3CBAD05-400B-4E69-BBA6-6EC0EEA79A63}" type="slidenum">
              <a:rPr lang="fr-FR" smtClean="0"/>
              <a:t>‹N°›</a:t>
            </a:fld>
            <a:endParaRPr lang="fr-FR"/>
          </a:p>
        </p:txBody>
      </p:sp>
    </p:spTree>
    <p:extLst>
      <p:ext uri="{BB962C8B-B14F-4D97-AF65-F5344CB8AC3E}">
        <p14:creationId xmlns:p14="http://schemas.microsoft.com/office/powerpoint/2010/main" val="923503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B81BABA-14D1-5741-A105-280EF01A95C9}"/>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6732EECE-38D6-75A7-F225-16BB5A05B516}"/>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54945C3A-607D-242C-4DB1-E1C98A0E6882}"/>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AC62FE4E-9D4F-1594-03B3-52E14CC75C76}"/>
              </a:ext>
            </a:extLst>
          </p:cNvPr>
          <p:cNvSpPr>
            <a:spLocks noGrp="1"/>
          </p:cNvSpPr>
          <p:nvPr>
            <p:ph type="dt" sz="half" idx="10"/>
          </p:nvPr>
        </p:nvSpPr>
        <p:spPr/>
        <p:txBody>
          <a:bodyPr/>
          <a:lstStyle/>
          <a:p>
            <a:fld id="{7B575C27-0DF1-427B-9D96-4F56D4E44A23}" type="datetimeFigureOut">
              <a:rPr lang="fr-FR" smtClean="0"/>
              <a:t>08/01/2026</a:t>
            </a:fld>
            <a:endParaRPr lang="fr-FR"/>
          </a:p>
        </p:txBody>
      </p:sp>
      <p:sp>
        <p:nvSpPr>
          <p:cNvPr id="6" name="Espace réservé du pied de page 5">
            <a:extLst>
              <a:ext uri="{FF2B5EF4-FFF2-40B4-BE49-F238E27FC236}">
                <a16:creationId xmlns:a16="http://schemas.microsoft.com/office/drawing/2014/main" id="{2740814F-956A-6312-CCA7-C2A0BBB3E45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1E77228-4C2C-F8C0-CA29-D3591277A897}"/>
              </a:ext>
            </a:extLst>
          </p:cNvPr>
          <p:cNvSpPr>
            <a:spLocks noGrp="1"/>
          </p:cNvSpPr>
          <p:nvPr>
            <p:ph type="sldNum" sz="quarter" idx="12"/>
          </p:nvPr>
        </p:nvSpPr>
        <p:spPr/>
        <p:txBody>
          <a:bodyPr/>
          <a:lstStyle/>
          <a:p>
            <a:fld id="{B3CBAD05-400B-4E69-BBA6-6EC0EEA79A63}" type="slidenum">
              <a:rPr lang="fr-FR" smtClean="0"/>
              <a:t>‹N°›</a:t>
            </a:fld>
            <a:endParaRPr lang="fr-FR"/>
          </a:p>
        </p:txBody>
      </p:sp>
    </p:spTree>
    <p:extLst>
      <p:ext uri="{BB962C8B-B14F-4D97-AF65-F5344CB8AC3E}">
        <p14:creationId xmlns:p14="http://schemas.microsoft.com/office/powerpoint/2010/main" val="34924248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2AB9AE3-04D4-816C-A1A0-DA5A4CB2F56A}"/>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8C803061-9840-E8F1-9703-D1DF85C0F6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E567CF4C-56EB-C3EF-90AE-76A9E3BF255C}"/>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E59EDF1F-CCED-F9A8-2DAE-17EC02B339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1403FBC2-0277-AF6F-0A58-C1885DF9935D}"/>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0965EC30-FBF6-C85D-F449-21FB4B5EF542}"/>
              </a:ext>
            </a:extLst>
          </p:cNvPr>
          <p:cNvSpPr>
            <a:spLocks noGrp="1"/>
          </p:cNvSpPr>
          <p:nvPr>
            <p:ph type="dt" sz="half" idx="10"/>
          </p:nvPr>
        </p:nvSpPr>
        <p:spPr/>
        <p:txBody>
          <a:bodyPr/>
          <a:lstStyle/>
          <a:p>
            <a:fld id="{7B575C27-0DF1-427B-9D96-4F56D4E44A23}" type="datetimeFigureOut">
              <a:rPr lang="fr-FR" smtClean="0"/>
              <a:t>08/01/2026</a:t>
            </a:fld>
            <a:endParaRPr lang="fr-FR"/>
          </a:p>
        </p:txBody>
      </p:sp>
      <p:sp>
        <p:nvSpPr>
          <p:cNvPr id="8" name="Espace réservé du pied de page 7">
            <a:extLst>
              <a:ext uri="{FF2B5EF4-FFF2-40B4-BE49-F238E27FC236}">
                <a16:creationId xmlns:a16="http://schemas.microsoft.com/office/drawing/2014/main" id="{C66B6979-746E-6773-34F3-C332678736F0}"/>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6EA0F341-D14B-BF16-29A3-E69E4E912713}"/>
              </a:ext>
            </a:extLst>
          </p:cNvPr>
          <p:cNvSpPr>
            <a:spLocks noGrp="1"/>
          </p:cNvSpPr>
          <p:nvPr>
            <p:ph type="sldNum" sz="quarter" idx="12"/>
          </p:nvPr>
        </p:nvSpPr>
        <p:spPr/>
        <p:txBody>
          <a:bodyPr/>
          <a:lstStyle/>
          <a:p>
            <a:fld id="{B3CBAD05-400B-4E69-BBA6-6EC0EEA79A63}" type="slidenum">
              <a:rPr lang="fr-FR" smtClean="0"/>
              <a:t>‹N°›</a:t>
            </a:fld>
            <a:endParaRPr lang="fr-FR"/>
          </a:p>
        </p:txBody>
      </p:sp>
    </p:spTree>
    <p:extLst>
      <p:ext uri="{BB962C8B-B14F-4D97-AF65-F5344CB8AC3E}">
        <p14:creationId xmlns:p14="http://schemas.microsoft.com/office/powerpoint/2010/main" val="1717631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1BF03A1-56CA-EF1C-A2F2-2E519EA78683}"/>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7B18070E-3E12-A917-C723-50A21B2F3A42}"/>
              </a:ext>
            </a:extLst>
          </p:cNvPr>
          <p:cNvSpPr>
            <a:spLocks noGrp="1"/>
          </p:cNvSpPr>
          <p:nvPr>
            <p:ph type="dt" sz="half" idx="10"/>
          </p:nvPr>
        </p:nvSpPr>
        <p:spPr/>
        <p:txBody>
          <a:bodyPr/>
          <a:lstStyle/>
          <a:p>
            <a:fld id="{7B575C27-0DF1-427B-9D96-4F56D4E44A23}" type="datetimeFigureOut">
              <a:rPr lang="fr-FR" smtClean="0"/>
              <a:t>08/01/2026</a:t>
            </a:fld>
            <a:endParaRPr lang="fr-FR"/>
          </a:p>
        </p:txBody>
      </p:sp>
      <p:sp>
        <p:nvSpPr>
          <p:cNvPr id="4" name="Espace réservé du pied de page 3">
            <a:extLst>
              <a:ext uri="{FF2B5EF4-FFF2-40B4-BE49-F238E27FC236}">
                <a16:creationId xmlns:a16="http://schemas.microsoft.com/office/drawing/2014/main" id="{2ACE0A40-11B6-DA23-2E05-F9E548F863C5}"/>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C50834BD-1355-7666-1A06-198CAE135DD0}"/>
              </a:ext>
            </a:extLst>
          </p:cNvPr>
          <p:cNvSpPr>
            <a:spLocks noGrp="1"/>
          </p:cNvSpPr>
          <p:nvPr>
            <p:ph type="sldNum" sz="quarter" idx="12"/>
          </p:nvPr>
        </p:nvSpPr>
        <p:spPr/>
        <p:txBody>
          <a:bodyPr/>
          <a:lstStyle/>
          <a:p>
            <a:fld id="{B3CBAD05-400B-4E69-BBA6-6EC0EEA79A63}" type="slidenum">
              <a:rPr lang="fr-FR" smtClean="0"/>
              <a:t>‹N°›</a:t>
            </a:fld>
            <a:endParaRPr lang="fr-FR"/>
          </a:p>
        </p:txBody>
      </p:sp>
    </p:spTree>
    <p:extLst>
      <p:ext uri="{BB962C8B-B14F-4D97-AF65-F5344CB8AC3E}">
        <p14:creationId xmlns:p14="http://schemas.microsoft.com/office/powerpoint/2010/main" val="4161961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6F5E72A9-C0AB-2F80-3CF7-5CE2E5E59F5E}"/>
              </a:ext>
            </a:extLst>
          </p:cNvPr>
          <p:cNvSpPr>
            <a:spLocks noGrp="1"/>
          </p:cNvSpPr>
          <p:nvPr>
            <p:ph type="dt" sz="half" idx="10"/>
          </p:nvPr>
        </p:nvSpPr>
        <p:spPr/>
        <p:txBody>
          <a:bodyPr/>
          <a:lstStyle/>
          <a:p>
            <a:fld id="{7B575C27-0DF1-427B-9D96-4F56D4E44A23}" type="datetimeFigureOut">
              <a:rPr lang="fr-FR" smtClean="0"/>
              <a:t>08/01/2026</a:t>
            </a:fld>
            <a:endParaRPr lang="fr-FR"/>
          </a:p>
        </p:txBody>
      </p:sp>
      <p:sp>
        <p:nvSpPr>
          <p:cNvPr id="3" name="Espace réservé du pied de page 2">
            <a:extLst>
              <a:ext uri="{FF2B5EF4-FFF2-40B4-BE49-F238E27FC236}">
                <a16:creationId xmlns:a16="http://schemas.microsoft.com/office/drawing/2014/main" id="{15FE3D8F-280D-8401-DBA0-E57C1D78AA84}"/>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4D1283B9-66EF-55C1-0DF7-AB99CDF6EE68}"/>
              </a:ext>
            </a:extLst>
          </p:cNvPr>
          <p:cNvSpPr>
            <a:spLocks noGrp="1"/>
          </p:cNvSpPr>
          <p:nvPr>
            <p:ph type="sldNum" sz="quarter" idx="12"/>
          </p:nvPr>
        </p:nvSpPr>
        <p:spPr/>
        <p:txBody>
          <a:bodyPr/>
          <a:lstStyle/>
          <a:p>
            <a:fld id="{B3CBAD05-400B-4E69-BBA6-6EC0EEA79A63}" type="slidenum">
              <a:rPr lang="fr-FR" smtClean="0"/>
              <a:t>‹N°›</a:t>
            </a:fld>
            <a:endParaRPr lang="fr-FR"/>
          </a:p>
        </p:txBody>
      </p:sp>
    </p:spTree>
    <p:extLst>
      <p:ext uri="{BB962C8B-B14F-4D97-AF65-F5344CB8AC3E}">
        <p14:creationId xmlns:p14="http://schemas.microsoft.com/office/powerpoint/2010/main" val="23469301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15EA086-5EDF-369F-F5C0-196F71E1BD9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5726EC04-D3E3-6B54-E1AE-254763AF29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B8200733-678F-1D0F-62D6-74702EE11D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87DB09C-F56B-DC4A-F350-A9FEDE738CDA}"/>
              </a:ext>
            </a:extLst>
          </p:cNvPr>
          <p:cNvSpPr>
            <a:spLocks noGrp="1"/>
          </p:cNvSpPr>
          <p:nvPr>
            <p:ph type="dt" sz="half" idx="10"/>
          </p:nvPr>
        </p:nvSpPr>
        <p:spPr/>
        <p:txBody>
          <a:bodyPr/>
          <a:lstStyle/>
          <a:p>
            <a:fld id="{7B575C27-0DF1-427B-9D96-4F56D4E44A23}" type="datetimeFigureOut">
              <a:rPr lang="fr-FR" smtClean="0"/>
              <a:t>08/01/2026</a:t>
            </a:fld>
            <a:endParaRPr lang="fr-FR"/>
          </a:p>
        </p:txBody>
      </p:sp>
      <p:sp>
        <p:nvSpPr>
          <p:cNvPr id="6" name="Espace réservé du pied de page 5">
            <a:extLst>
              <a:ext uri="{FF2B5EF4-FFF2-40B4-BE49-F238E27FC236}">
                <a16:creationId xmlns:a16="http://schemas.microsoft.com/office/drawing/2014/main" id="{75B241F2-DA8A-7418-CD8A-15D4B9B2354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7ADAEB6-190C-349F-52E8-08829D6DA38C}"/>
              </a:ext>
            </a:extLst>
          </p:cNvPr>
          <p:cNvSpPr>
            <a:spLocks noGrp="1"/>
          </p:cNvSpPr>
          <p:nvPr>
            <p:ph type="sldNum" sz="quarter" idx="12"/>
          </p:nvPr>
        </p:nvSpPr>
        <p:spPr/>
        <p:txBody>
          <a:bodyPr/>
          <a:lstStyle/>
          <a:p>
            <a:fld id="{B3CBAD05-400B-4E69-BBA6-6EC0EEA79A63}" type="slidenum">
              <a:rPr lang="fr-FR" smtClean="0"/>
              <a:t>‹N°›</a:t>
            </a:fld>
            <a:endParaRPr lang="fr-FR"/>
          </a:p>
        </p:txBody>
      </p:sp>
    </p:spTree>
    <p:extLst>
      <p:ext uri="{BB962C8B-B14F-4D97-AF65-F5344CB8AC3E}">
        <p14:creationId xmlns:p14="http://schemas.microsoft.com/office/powerpoint/2010/main" val="41522504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4DB0EC1-39BB-FF32-C227-CEA501AFD218}"/>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63115C0F-BED2-3C51-B2AD-4B8789F521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0396E10A-31A9-8558-21B1-A08268F32E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960BC01D-E46C-4143-9C17-4BEC4303CED9}"/>
              </a:ext>
            </a:extLst>
          </p:cNvPr>
          <p:cNvSpPr>
            <a:spLocks noGrp="1"/>
          </p:cNvSpPr>
          <p:nvPr>
            <p:ph type="dt" sz="half" idx="10"/>
          </p:nvPr>
        </p:nvSpPr>
        <p:spPr/>
        <p:txBody>
          <a:bodyPr/>
          <a:lstStyle/>
          <a:p>
            <a:fld id="{7B575C27-0DF1-427B-9D96-4F56D4E44A23}" type="datetimeFigureOut">
              <a:rPr lang="fr-FR" smtClean="0"/>
              <a:t>08/01/2026</a:t>
            </a:fld>
            <a:endParaRPr lang="fr-FR"/>
          </a:p>
        </p:txBody>
      </p:sp>
      <p:sp>
        <p:nvSpPr>
          <p:cNvPr id="6" name="Espace réservé du pied de page 5">
            <a:extLst>
              <a:ext uri="{FF2B5EF4-FFF2-40B4-BE49-F238E27FC236}">
                <a16:creationId xmlns:a16="http://schemas.microsoft.com/office/drawing/2014/main" id="{6054835A-1CE5-0412-E0AC-97866C7B9458}"/>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B15488C-B8D1-C9A4-3A55-FBCA56B8A1A3}"/>
              </a:ext>
            </a:extLst>
          </p:cNvPr>
          <p:cNvSpPr>
            <a:spLocks noGrp="1"/>
          </p:cNvSpPr>
          <p:nvPr>
            <p:ph type="sldNum" sz="quarter" idx="12"/>
          </p:nvPr>
        </p:nvSpPr>
        <p:spPr/>
        <p:txBody>
          <a:bodyPr/>
          <a:lstStyle/>
          <a:p>
            <a:fld id="{B3CBAD05-400B-4E69-BBA6-6EC0EEA79A63}" type="slidenum">
              <a:rPr lang="fr-FR" smtClean="0"/>
              <a:t>‹N°›</a:t>
            </a:fld>
            <a:endParaRPr lang="fr-FR"/>
          </a:p>
        </p:txBody>
      </p:sp>
    </p:spTree>
    <p:extLst>
      <p:ext uri="{BB962C8B-B14F-4D97-AF65-F5344CB8AC3E}">
        <p14:creationId xmlns:p14="http://schemas.microsoft.com/office/powerpoint/2010/main" val="2674328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D803BB6D-0E2E-4994-FFD1-ED01ED0668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487DF164-1561-A53F-EBC7-F7C2ED6300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0FD67FD-76C1-60E5-A417-A0827823FE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575C27-0DF1-427B-9D96-4F56D4E44A23}" type="datetimeFigureOut">
              <a:rPr lang="fr-FR" smtClean="0"/>
              <a:t>08/01/2026</a:t>
            </a:fld>
            <a:endParaRPr lang="fr-FR"/>
          </a:p>
        </p:txBody>
      </p:sp>
      <p:sp>
        <p:nvSpPr>
          <p:cNvPr id="5" name="Espace réservé du pied de page 4">
            <a:extLst>
              <a:ext uri="{FF2B5EF4-FFF2-40B4-BE49-F238E27FC236}">
                <a16:creationId xmlns:a16="http://schemas.microsoft.com/office/drawing/2014/main" id="{F7A10508-6D0C-38E2-A7AB-313B581413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349B6D33-B975-F6A9-320D-E08C29EC8E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CBAD05-400B-4E69-BBA6-6EC0EEA79A63}" type="slidenum">
              <a:rPr lang="fr-FR" smtClean="0"/>
              <a:t>‹N°›</a:t>
            </a:fld>
            <a:endParaRPr lang="fr-FR"/>
          </a:p>
        </p:txBody>
      </p:sp>
    </p:spTree>
    <p:extLst>
      <p:ext uri="{BB962C8B-B14F-4D97-AF65-F5344CB8AC3E}">
        <p14:creationId xmlns:p14="http://schemas.microsoft.com/office/powerpoint/2010/main" val="2218351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5.png"/></Relationships>
</file>

<file path=ppt/slides/_rels/slide1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2.png"/><Relationship Id="rId21" Type="http://schemas.openxmlformats.org/officeDocument/2006/relationships/image" Target="../media/image20.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6.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23" Type="http://schemas.openxmlformats.org/officeDocument/2006/relationships/image" Target="../media/image22.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 Id="rId22" Type="http://schemas.openxmlformats.org/officeDocument/2006/relationships/image" Target="../media/image21.png"/></Relationships>
</file>

<file path=ppt/slides/_rels/slide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E9155E8-0951-CC56-3372-D07E3ECBB9A4}"/>
              </a:ext>
            </a:extLst>
          </p:cNvPr>
          <p:cNvSpPr>
            <a:spLocks noGrp="1"/>
          </p:cNvSpPr>
          <p:nvPr>
            <p:ph type="ctrTitle"/>
          </p:nvPr>
        </p:nvSpPr>
        <p:spPr>
          <a:xfrm>
            <a:off x="1420305" y="1384685"/>
            <a:ext cx="9144000" cy="2387600"/>
          </a:xfrm>
        </p:spPr>
        <p:txBody>
          <a:bodyPr>
            <a:normAutofit fontScale="90000"/>
          </a:bodyPr>
          <a:lstStyle/>
          <a:p>
            <a:r>
              <a:rPr lang="en-US" b="1" dirty="0">
                <a:solidFill>
                  <a:schemeClr val="accent1"/>
                </a:solidFill>
              </a:rPr>
              <a:t>Agentic AI and Workflow Automation with n8n</a:t>
            </a:r>
            <a:br>
              <a:rPr lang="en-US" b="1" dirty="0">
                <a:solidFill>
                  <a:schemeClr val="accent1"/>
                </a:solidFill>
              </a:rPr>
            </a:br>
            <a:endParaRPr lang="fr-FR" dirty="0">
              <a:solidFill>
                <a:schemeClr val="accent1"/>
              </a:solidFill>
            </a:endParaRPr>
          </a:p>
        </p:txBody>
      </p:sp>
      <p:sp>
        <p:nvSpPr>
          <p:cNvPr id="3" name="Sous-titre 2">
            <a:extLst>
              <a:ext uri="{FF2B5EF4-FFF2-40B4-BE49-F238E27FC236}">
                <a16:creationId xmlns:a16="http://schemas.microsoft.com/office/drawing/2014/main" id="{A0501C92-E068-08DC-4ADA-4EA84B505C0A}"/>
              </a:ext>
            </a:extLst>
          </p:cNvPr>
          <p:cNvSpPr>
            <a:spLocks noGrp="1"/>
          </p:cNvSpPr>
          <p:nvPr>
            <p:ph type="subTitle" idx="1"/>
          </p:nvPr>
        </p:nvSpPr>
        <p:spPr>
          <a:xfrm>
            <a:off x="3448050" y="4066791"/>
            <a:ext cx="4857946" cy="1196205"/>
          </a:xfrm>
        </p:spPr>
        <p:txBody>
          <a:bodyPr/>
          <a:lstStyle/>
          <a:p>
            <a:r>
              <a:rPr lang="fr-FR" dirty="0"/>
              <a:t>Réaliser par : Ali BOUZIANE</a:t>
            </a:r>
          </a:p>
          <a:p>
            <a:endParaRPr lang="fr-FR" dirty="0"/>
          </a:p>
          <a:p>
            <a:endParaRPr lang="fr-FR" dirty="0"/>
          </a:p>
          <a:p>
            <a:endParaRPr lang="fr-FR" dirty="0"/>
          </a:p>
        </p:txBody>
      </p:sp>
    </p:spTree>
    <p:extLst>
      <p:ext uri="{BB962C8B-B14F-4D97-AF65-F5344CB8AC3E}">
        <p14:creationId xmlns:p14="http://schemas.microsoft.com/office/powerpoint/2010/main" val="28073901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Etape De Réalisation D’un Workflow</a:t>
            </a:r>
          </a:p>
        </p:txBody>
      </p:sp>
      <p:pic>
        <p:nvPicPr>
          <p:cNvPr id="6" name="Espace réservé du contenu 5">
            <a:extLst>
              <a:ext uri="{FF2B5EF4-FFF2-40B4-BE49-F238E27FC236}">
                <a16:creationId xmlns:a16="http://schemas.microsoft.com/office/drawing/2014/main" id="{754E905C-7F1C-41DB-B577-A24B820D658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80993" y="1825625"/>
            <a:ext cx="9030014" cy="4351338"/>
          </a:xfrm>
        </p:spPr>
      </p:pic>
    </p:spTree>
    <p:extLst>
      <p:ext uri="{BB962C8B-B14F-4D97-AF65-F5344CB8AC3E}">
        <p14:creationId xmlns:p14="http://schemas.microsoft.com/office/powerpoint/2010/main" val="1387768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Etape De Réalisation D’un Workflow</a:t>
            </a:r>
          </a:p>
        </p:txBody>
      </p:sp>
      <p:pic>
        <p:nvPicPr>
          <p:cNvPr id="7" name="Espace réservé du contenu 6">
            <a:extLst>
              <a:ext uri="{FF2B5EF4-FFF2-40B4-BE49-F238E27FC236}">
                <a16:creationId xmlns:a16="http://schemas.microsoft.com/office/drawing/2014/main" id="{39EF8DC2-4F60-48F6-8585-52D04D446E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69250" y="1825625"/>
            <a:ext cx="9053499" cy="4351338"/>
          </a:xfrm>
        </p:spPr>
      </p:pic>
    </p:spTree>
    <p:extLst>
      <p:ext uri="{BB962C8B-B14F-4D97-AF65-F5344CB8AC3E}">
        <p14:creationId xmlns:p14="http://schemas.microsoft.com/office/powerpoint/2010/main" val="2846643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Etape De Réalisation D’un Workflow</a:t>
            </a:r>
          </a:p>
        </p:txBody>
      </p:sp>
      <p:pic>
        <p:nvPicPr>
          <p:cNvPr id="6" name="Espace réservé du contenu 5">
            <a:extLst>
              <a:ext uri="{FF2B5EF4-FFF2-40B4-BE49-F238E27FC236}">
                <a16:creationId xmlns:a16="http://schemas.microsoft.com/office/drawing/2014/main" id="{9225D20C-A609-405C-878F-1C1324A8C7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75129" y="1825625"/>
            <a:ext cx="9041741" cy="4351338"/>
          </a:xfrm>
        </p:spPr>
      </p:pic>
    </p:spTree>
    <p:extLst>
      <p:ext uri="{BB962C8B-B14F-4D97-AF65-F5344CB8AC3E}">
        <p14:creationId xmlns:p14="http://schemas.microsoft.com/office/powerpoint/2010/main" val="17187147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Etape De Réalisation D’un Workflow</a:t>
            </a:r>
          </a:p>
        </p:txBody>
      </p:sp>
      <p:pic>
        <p:nvPicPr>
          <p:cNvPr id="9" name="Espace réservé du contenu 8">
            <a:extLst>
              <a:ext uri="{FF2B5EF4-FFF2-40B4-BE49-F238E27FC236}">
                <a16:creationId xmlns:a16="http://schemas.microsoft.com/office/drawing/2014/main" id="{C5238AC5-61D6-4BEA-8B4C-CD332C4806C7}"/>
              </a:ext>
            </a:extLst>
          </p:cNvPr>
          <p:cNvPicPr>
            <a:picLocks noGrp="1" noChangeAspect="1"/>
          </p:cNvPicPr>
          <p:nvPr>
            <p:ph idx="1"/>
          </p:nvPr>
        </p:nvPicPr>
        <p:blipFill>
          <a:blip r:embed="rId2"/>
          <a:stretch>
            <a:fillRect/>
          </a:stretch>
        </p:blipFill>
        <p:spPr>
          <a:xfrm>
            <a:off x="1105711" y="1825625"/>
            <a:ext cx="9980577" cy="4351338"/>
          </a:xfrm>
        </p:spPr>
      </p:pic>
    </p:spTree>
    <p:extLst>
      <p:ext uri="{BB962C8B-B14F-4D97-AF65-F5344CB8AC3E}">
        <p14:creationId xmlns:p14="http://schemas.microsoft.com/office/powerpoint/2010/main" val="281258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Etape De Réalisation D’un Workflow</a:t>
            </a:r>
          </a:p>
        </p:txBody>
      </p:sp>
      <p:pic>
        <p:nvPicPr>
          <p:cNvPr id="7" name="Espace réservé du contenu 6">
            <a:extLst>
              <a:ext uri="{FF2B5EF4-FFF2-40B4-BE49-F238E27FC236}">
                <a16:creationId xmlns:a16="http://schemas.microsoft.com/office/drawing/2014/main" id="{3516FB3E-0FC4-4F3E-ACBB-EE30FB410E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60753" y="1825625"/>
            <a:ext cx="9270493" cy="4351338"/>
          </a:xfrm>
        </p:spPr>
      </p:pic>
    </p:spTree>
    <p:extLst>
      <p:ext uri="{BB962C8B-B14F-4D97-AF65-F5344CB8AC3E}">
        <p14:creationId xmlns:p14="http://schemas.microsoft.com/office/powerpoint/2010/main" val="41015264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Etape De Réalisation D’un Workflow</a:t>
            </a:r>
          </a:p>
        </p:txBody>
      </p:sp>
      <p:pic>
        <p:nvPicPr>
          <p:cNvPr id="9" name="Espace réservé du contenu 8">
            <a:extLst>
              <a:ext uri="{FF2B5EF4-FFF2-40B4-BE49-F238E27FC236}">
                <a16:creationId xmlns:a16="http://schemas.microsoft.com/office/drawing/2014/main" id="{A1201A2E-3CB6-4F38-9FE1-9CCCEE021036}"/>
              </a:ext>
            </a:extLst>
          </p:cNvPr>
          <p:cNvPicPr>
            <a:picLocks noGrp="1" noChangeAspect="1"/>
          </p:cNvPicPr>
          <p:nvPr>
            <p:ph idx="1"/>
          </p:nvPr>
        </p:nvPicPr>
        <p:blipFill>
          <a:blip r:embed="rId2"/>
          <a:stretch>
            <a:fillRect/>
          </a:stretch>
        </p:blipFill>
        <p:spPr>
          <a:xfrm>
            <a:off x="838200" y="2510489"/>
            <a:ext cx="10515600" cy="2981609"/>
          </a:xfrm>
        </p:spPr>
      </p:pic>
    </p:spTree>
    <p:extLst>
      <p:ext uri="{BB962C8B-B14F-4D97-AF65-F5344CB8AC3E}">
        <p14:creationId xmlns:p14="http://schemas.microsoft.com/office/powerpoint/2010/main" val="1608492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Etape De Réalisation D’un Workflow</a:t>
            </a:r>
          </a:p>
        </p:txBody>
      </p:sp>
      <p:pic>
        <p:nvPicPr>
          <p:cNvPr id="7" name="Espace réservé du contenu 6">
            <a:extLst>
              <a:ext uri="{FF2B5EF4-FFF2-40B4-BE49-F238E27FC236}">
                <a16:creationId xmlns:a16="http://schemas.microsoft.com/office/drawing/2014/main" id="{C4E04C7B-74C9-40F0-B5B5-42FBD1A6CDC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33653" y="1825625"/>
            <a:ext cx="9124693" cy="4351338"/>
          </a:xfrm>
        </p:spPr>
      </p:pic>
    </p:spTree>
    <p:extLst>
      <p:ext uri="{BB962C8B-B14F-4D97-AF65-F5344CB8AC3E}">
        <p14:creationId xmlns:p14="http://schemas.microsoft.com/office/powerpoint/2010/main" val="35589984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Etape De Réalisation D’un Workflow</a:t>
            </a:r>
          </a:p>
        </p:txBody>
      </p:sp>
      <p:pic>
        <p:nvPicPr>
          <p:cNvPr id="6" name="Espace réservé du contenu 5">
            <a:extLst>
              <a:ext uri="{FF2B5EF4-FFF2-40B4-BE49-F238E27FC236}">
                <a16:creationId xmlns:a16="http://schemas.microsoft.com/office/drawing/2014/main" id="{7F0D964C-A2FC-4C51-B62C-FC279E7B69D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81754" y="1825625"/>
            <a:ext cx="9628491" cy="4351338"/>
          </a:xfrm>
        </p:spPr>
      </p:pic>
    </p:spTree>
    <p:extLst>
      <p:ext uri="{BB962C8B-B14F-4D97-AF65-F5344CB8AC3E}">
        <p14:creationId xmlns:p14="http://schemas.microsoft.com/office/powerpoint/2010/main" val="30300877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Démonstration </a:t>
            </a:r>
          </a:p>
        </p:txBody>
      </p:sp>
      <p:pic>
        <p:nvPicPr>
          <p:cNvPr id="11" name="demo">
            <a:hlinkClick r:id="" action="ppaction://media"/>
            <a:extLst>
              <a:ext uri="{FF2B5EF4-FFF2-40B4-BE49-F238E27FC236}">
                <a16:creationId xmlns:a16="http://schemas.microsoft.com/office/drawing/2014/main" id="{3CC93BCE-C863-49EE-9996-84E55094DC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48268" y="1476375"/>
            <a:ext cx="8695464" cy="4891088"/>
          </a:xfrm>
        </p:spPr>
      </p:pic>
    </p:spTree>
    <p:extLst>
      <p:ext uri="{BB962C8B-B14F-4D97-AF65-F5344CB8AC3E}">
        <p14:creationId xmlns:p14="http://schemas.microsoft.com/office/powerpoint/2010/main" val="3918064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323"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Résultat final </a:t>
            </a:r>
          </a:p>
        </p:txBody>
      </p:sp>
      <p:pic>
        <p:nvPicPr>
          <p:cNvPr id="7" name="Espace réservé du contenu 6">
            <a:extLst>
              <a:ext uri="{FF2B5EF4-FFF2-40B4-BE49-F238E27FC236}">
                <a16:creationId xmlns:a16="http://schemas.microsoft.com/office/drawing/2014/main" id="{CF211C5F-0A0C-4191-8E5C-0A2153EFC53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07395" y="1825625"/>
            <a:ext cx="9577210" cy="4351338"/>
          </a:xfrm>
        </p:spPr>
      </p:pic>
    </p:spTree>
    <p:extLst>
      <p:ext uri="{BB962C8B-B14F-4D97-AF65-F5344CB8AC3E}">
        <p14:creationId xmlns:p14="http://schemas.microsoft.com/office/powerpoint/2010/main" val="1318676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725763F-0752-EF55-2402-029248D1D6AC}"/>
              </a:ext>
            </a:extLst>
          </p:cNvPr>
          <p:cNvSpPr>
            <a:spLocks noGrp="1"/>
          </p:cNvSpPr>
          <p:nvPr>
            <p:ph type="title"/>
          </p:nvPr>
        </p:nvSpPr>
        <p:spPr>
          <a:xfrm>
            <a:off x="838200" y="346075"/>
            <a:ext cx="10515600" cy="1325563"/>
          </a:xfrm>
        </p:spPr>
        <p:txBody>
          <a:bodyPr/>
          <a:lstStyle/>
          <a:p>
            <a:r>
              <a:rPr lang="fr-FR" b="1" dirty="0">
                <a:solidFill>
                  <a:schemeClr val="accent1"/>
                </a:solidFill>
              </a:rPr>
              <a:t>Introduction</a:t>
            </a:r>
          </a:p>
        </p:txBody>
      </p:sp>
      <p:sp>
        <p:nvSpPr>
          <p:cNvPr id="3" name="Espace réservé du contenu 2">
            <a:extLst>
              <a:ext uri="{FF2B5EF4-FFF2-40B4-BE49-F238E27FC236}">
                <a16:creationId xmlns:a16="http://schemas.microsoft.com/office/drawing/2014/main" id="{E84EC1E6-9874-6D8F-482F-87E9D0D1C98A}"/>
              </a:ext>
            </a:extLst>
          </p:cNvPr>
          <p:cNvSpPr>
            <a:spLocks noGrp="1"/>
          </p:cNvSpPr>
          <p:nvPr>
            <p:ph idx="1"/>
          </p:nvPr>
        </p:nvSpPr>
        <p:spPr/>
        <p:txBody>
          <a:bodyPr>
            <a:normAutofit/>
          </a:bodyPr>
          <a:lstStyle/>
          <a:p>
            <a:pPr marL="0" indent="0">
              <a:lnSpc>
                <a:spcPct val="150000"/>
              </a:lnSpc>
              <a:buNone/>
            </a:pPr>
            <a:r>
              <a:rPr lang="fr-FR" sz="2400" i="1" dirty="0"/>
              <a:t>L’IA agentique est un système d’IA autonome capable d’agir de manière indépendante pour atteindre des objectifs prédéterminés. Les logiciels traditionnels suivent des règles prédéfinies, et l’intelligence artificielle traditionnelle nécessite également des instructions et un guidage étape par étape. Cependant, l’IA agentique est proactive et peut effectuer des tâches complexes sans supervision humaine constante. Le terme « agentique » fait référence à la capacité de ces systèmes à agir de manière indépendante, mais dans le respect des objectifs fixés.</a:t>
            </a:r>
          </a:p>
        </p:txBody>
      </p:sp>
      <p:sp>
        <p:nvSpPr>
          <p:cNvPr id="4" name="AutoShape 6" descr="What is Agentic AI | K21Academy">
            <a:extLst>
              <a:ext uri="{FF2B5EF4-FFF2-40B4-BE49-F238E27FC236}">
                <a16:creationId xmlns:a16="http://schemas.microsoft.com/office/drawing/2014/main" id="{E27EE1AB-39E3-C236-93D3-B847AF84328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cxnSp>
        <p:nvCxnSpPr>
          <p:cNvPr id="9" name="Connecteur droit 8">
            <a:extLst>
              <a:ext uri="{FF2B5EF4-FFF2-40B4-BE49-F238E27FC236}">
                <a16:creationId xmlns:a16="http://schemas.microsoft.com/office/drawing/2014/main" id="{3EFE87AD-A77E-47FA-99E0-ED8A0EA91FBA}"/>
              </a:ext>
            </a:extLst>
          </p:cNvPr>
          <p:cNvCxnSpPr/>
          <p:nvPr/>
        </p:nvCxnSpPr>
        <p:spPr>
          <a:xfrm>
            <a:off x="653199" y="1460958"/>
            <a:ext cx="11190402" cy="0"/>
          </a:xfrm>
          <a:prstGeom prst="line">
            <a:avLst/>
          </a:prstGeom>
          <a:ln w="28575"/>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55460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148C18F-42B0-C21D-8596-F0B706D9F9C1}"/>
              </a:ext>
            </a:extLst>
          </p:cNvPr>
          <p:cNvSpPr>
            <a:spLocks noGrp="1"/>
          </p:cNvSpPr>
          <p:nvPr>
            <p:ph type="title"/>
          </p:nvPr>
        </p:nvSpPr>
        <p:spPr/>
        <p:txBody>
          <a:bodyPr/>
          <a:lstStyle/>
          <a:p>
            <a:r>
              <a:rPr lang="fr-FR" b="1" dirty="0" err="1">
                <a:solidFill>
                  <a:schemeClr val="accent1"/>
                </a:solidFill>
              </a:rPr>
              <a:t>Agentic</a:t>
            </a:r>
            <a:r>
              <a:rPr lang="fr-FR" b="1" dirty="0">
                <a:solidFill>
                  <a:schemeClr val="accent1"/>
                </a:solidFill>
              </a:rPr>
              <a:t> IA </a:t>
            </a:r>
            <a:r>
              <a:rPr lang="fr-FR" b="1" dirty="0" err="1">
                <a:solidFill>
                  <a:schemeClr val="accent1"/>
                </a:solidFill>
              </a:rPr>
              <a:t>Ecosysteme</a:t>
            </a:r>
            <a:endParaRPr lang="fr-FR" b="1" dirty="0">
              <a:solidFill>
                <a:schemeClr val="accent1"/>
              </a:solidFill>
            </a:endParaRPr>
          </a:p>
        </p:txBody>
      </p:sp>
      <p:pic>
        <p:nvPicPr>
          <p:cNvPr id="5" name="Espace réservé du contenu 4">
            <a:extLst>
              <a:ext uri="{FF2B5EF4-FFF2-40B4-BE49-F238E27FC236}">
                <a16:creationId xmlns:a16="http://schemas.microsoft.com/office/drawing/2014/main" id="{857C7E2F-7BF3-7898-0EB6-044C191D6210}"/>
              </a:ext>
            </a:extLst>
          </p:cNvPr>
          <p:cNvPicPr>
            <a:picLocks noGrp="1" noChangeAspect="1"/>
          </p:cNvPicPr>
          <p:nvPr>
            <p:ph idx="4294967295"/>
          </p:nvPr>
        </p:nvPicPr>
        <p:blipFill>
          <a:blip r:embed="rId2"/>
          <a:stretch>
            <a:fillRect/>
          </a:stretch>
        </p:blipFill>
        <p:spPr>
          <a:xfrm>
            <a:off x="10618" y="2054689"/>
            <a:ext cx="4911725" cy="2503488"/>
          </a:xfrm>
          <a:prstGeom prst="rect">
            <a:avLst/>
          </a:prstGeom>
        </p:spPr>
      </p:pic>
      <p:cxnSp>
        <p:nvCxnSpPr>
          <p:cNvPr id="6" name="Connecteur droit 5">
            <a:extLst>
              <a:ext uri="{FF2B5EF4-FFF2-40B4-BE49-F238E27FC236}">
                <a16:creationId xmlns:a16="http://schemas.microsoft.com/office/drawing/2014/main" id="{D1EE367F-FF6A-9AE2-7553-F9EF1DB94CA8}"/>
              </a:ext>
            </a:extLst>
          </p:cNvPr>
          <p:cNvCxnSpPr/>
          <p:nvPr/>
        </p:nvCxnSpPr>
        <p:spPr>
          <a:xfrm>
            <a:off x="653199" y="1480008"/>
            <a:ext cx="11190402" cy="0"/>
          </a:xfrm>
          <a:prstGeom prst="line">
            <a:avLst/>
          </a:prstGeom>
          <a:ln w="28575"/>
          <a:effectLst/>
        </p:spPr>
        <p:style>
          <a:lnRef idx="1">
            <a:schemeClr val="accent1"/>
          </a:lnRef>
          <a:fillRef idx="0">
            <a:schemeClr val="accent1"/>
          </a:fillRef>
          <a:effectRef idx="0">
            <a:schemeClr val="accent1"/>
          </a:effectRef>
          <a:fontRef idx="minor">
            <a:schemeClr val="tx1"/>
          </a:fontRef>
        </p:style>
      </p:cxnSp>
      <p:cxnSp>
        <p:nvCxnSpPr>
          <p:cNvPr id="8" name="Connecteur droit avec flèche 7">
            <a:extLst>
              <a:ext uri="{FF2B5EF4-FFF2-40B4-BE49-F238E27FC236}">
                <a16:creationId xmlns:a16="http://schemas.microsoft.com/office/drawing/2014/main" id="{CE6DB8BD-A985-6A26-7587-3221D6CEAFAF}"/>
              </a:ext>
            </a:extLst>
          </p:cNvPr>
          <p:cNvCxnSpPr>
            <a:cxnSpLocks/>
          </p:cNvCxnSpPr>
          <p:nvPr/>
        </p:nvCxnSpPr>
        <p:spPr>
          <a:xfrm>
            <a:off x="5009413" y="3121005"/>
            <a:ext cx="3774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2" name="Image 11">
            <a:extLst>
              <a:ext uri="{FF2B5EF4-FFF2-40B4-BE49-F238E27FC236}">
                <a16:creationId xmlns:a16="http://schemas.microsoft.com/office/drawing/2014/main" id="{92FFE9E8-BAEA-FE8E-9577-0B1547A60385}"/>
              </a:ext>
            </a:extLst>
          </p:cNvPr>
          <p:cNvPicPr>
            <a:picLocks noChangeAspect="1"/>
          </p:cNvPicPr>
          <p:nvPr/>
        </p:nvPicPr>
        <p:blipFill>
          <a:blip r:embed="rId3"/>
          <a:stretch>
            <a:fillRect/>
          </a:stretch>
        </p:blipFill>
        <p:spPr>
          <a:xfrm>
            <a:off x="5542033" y="2576593"/>
            <a:ext cx="1239561" cy="1800476"/>
          </a:xfrm>
          <a:prstGeom prst="rect">
            <a:avLst/>
          </a:prstGeom>
        </p:spPr>
      </p:pic>
      <p:cxnSp>
        <p:nvCxnSpPr>
          <p:cNvPr id="14" name="Connecteur droit avec flèche 13">
            <a:extLst>
              <a:ext uri="{FF2B5EF4-FFF2-40B4-BE49-F238E27FC236}">
                <a16:creationId xmlns:a16="http://schemas.microsoft.com/office/drawing/2014/main" id="{749B9A01-DE7F-65A4-6AB2-92A3E16BB581}"/>
              </a:ext>
            </a:extLst>
          </p:cNvPr>
          <p:cNvCxnSpPr/>
          <p:nvPr/>
        </p:nvCxnSpPr>
        <p:spPr>
          <a:xfrm flipV="1">
            <a:off x="5797483" y="2359845"/>
            <a:ext cx="0" cy="2350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6" name="Image 15">
            <a:extLst>
              <a:ext uri="{FF2B5EF4-FFF2-40B4-BE49-F238E27FC236}">
                <a16:creationId xmlns:a16="http://schemas.microsoft.com/office/drawing/2014/main" id="{6E8D9BBC-123C-6F6B-96CF-F2B009C7997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022780" y="1540581"/>
            <a:ext cx="1228896" cy="819264"/>
          </a:xfrm>
          <a:prstGeom prst="rect">
            <a:avLst/>
          </a:prstGeom>
        </p:spPr>
      </p:pic>
      <p:pic>
        <p:nvPicPr>
          <p:cNvPr id="18" name="Image 17">
            <a:extLst>
              <a:ext uri="{FF2B5EF4-FFF2-40B4-BE49-F238E27FC236}">
                <a16:creationId xmlns:a16="http://schemas.microsoft.com/office/drawing/2014/main" id="{48F2ED77-7EF9-034F-EE17-B54DF7878095}"/>
              </a:ext>
            </a:extLst>
          </p:cNvPr>
          <p:cNvPicPr>
            <a:picLocks noChangeAspect="1"/>
          </p:cNvPicPr>
          <p:nvPr/>
        </p:nvPicPr>
        <p:blipFill>
          <a:blip r:embed="rId5"/>
          <a:stretch>
            <a:fillRect/>
          </a:stretch>
        </p:blipFill>
        <p:spPr>
          <a:xfrm>
            <a:off x="6676381" y="1623903"/>
            <a:ext cx="781159" cy="342948"/>
          </a:xfrm>
          <a:prstGeom prst="rect">
            <a:avLst/>
          </a:prstGeom>
        </p:spPr>
      </p:pic>
      <p:cxnSp>
        <p:nvCxnSpPr>
          <p:cNvPr id="20" name="Connecteur droit avec flèche 19">
            <a:extLst>
              <a:ext uri="{FF2B5EF4-FFF2-40B4-BE49-F238E27FC236}">
                <a16:creationId xmlns:a16="http://schemas.microsoft.com/office/drawing/2014/main" id="{8A8D077C-14D4-3B91-7791-D0595DAF94E2}"/>
              </a:ext>
            </a:extLst>
          </p:cNvPr>
          <p:cNvCxnSpPr/>
          <p:nvPr/>
        </p:nvCxnSpPr>
        <p:spPr>
          <a:xfrm flipV="1">
            <a:off x="6683604" y="1950213"/>
            <a:ext cx="216817" cy="6446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necteur droit avec flèche 21">
            <a:extLst>
              <a:ext uri="{FF2B5EF4-FFF2-40B4-BE49-F238E27FC236}">
                <a16:creationId xmlns:a16="http://schemas.microsoft.com/office/drawing/2014/main" id="{7FBDB199-53B8-BD7F-F6FC-069550C6542A}"/>
              </a:ext>
            </a:extLst>
          </p:cNvPr>
          <p:cNvCxnSpPr/>
          <p:nvPr/>
        </p:nvCxnSpPr>
        <p:spPr>
          <a:xfrm>
            <a:off x="5561814" y="4395367"/>
            <a:ext cx="0" cy="4028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4" name="Image 23">
            <a:extLst>
              <a:ext uri="{FF2B5EF4-FFF2-40B4-BE49-F238E27FC236}">
                <a16:creationId xmlns:a16="http://schemas.microsoft.com/office/drawing/2014/main" id="{A3B578D4-A3E7-6A26-4BB7-E8F9CF733CDB}"/>
              </a:ext>
            </a:extLst>
          </p:cNvPr>
          <p:cNvPicPr>
            <a:picLocks noChangeAspect="1"/>
          </p:cNvPicPr>
          <p:nvPr/>
        </p:nvPicPr>
        <p:blipFill>
          <a:blip r:embed="rId6"/>
          <a:stretch>
            <a:fillRect/>
          </a:stretch>
        </p:blipFill>
        <p:spPr>
          <a:xfrm>
            <a:off x="5188525" y="4798243"/>
            <a:ext cx="1381318" cy="733527"/>
          </a:xfrm>
          <a:prstGeom prst="rect">
            <a:avLst/>
          </a:prstGeom>
        </p:spPr>
      </p:pic>
      <p:pic>
        <p:nvPicPr>
          <p:cNvPr id="26" name="Image 25">
            <a:extLst>
              <a:ext uri="{FF2B5EF4-FFF2-40B4-BE49-F238E27FC236}">
                <a16:creationId xmlns:a16="http://schemas.microsoft.com/office/drawing/2014/main" id="{2DD6660A-C6A5-8135-B42D-19AD87B70B61}"/>
              </a:ext>
            </a:extLst>
          </p:cNvPr>
          <p:cNvPicPr>
            <a:picLocks noChangeAspect="1"/>
          </p:cNvPicPr>
          <p:nvPr/>
        </p:nvPicPr>
        <p:blipFill>
          <a:blip r:embed="rId7"/>
          <a:stretch>
            <a:fillRect/>
          </a:stretch>
        </p:blipFill>
        <p:spPr>
          <a:xfrm>
            <a:off x="5207578" y="5656231"/>
            <a:ext cx="1343212" cy="504895"/>
          </a:xfrm>
          <a:prstGeom prst="rect">
            <a:avLst/>
          </a:prstGeom>
        </p:spPr>
      </p:pic>
      <p:pic>
        <p:nvPicPr>
          <p:cNvPr id="28" name="Image 27">
            <a:extLst>
              <a:ext uri="{FF2B5EF4-FFF2-40B4-BE49-F238E27FC236}">
                <a16:creationId xmlns:a16="http://schemas.microsoft.com/office/drawing/2014/main" id="{2B96CC9B-0C33-43B7-F622-53E39B546177}"/>
              </a:ext>
            </a:extLst>
          </p:cNvPr>
          <p:cNvPicPr>
            <a:picLocks noChangeAspect="1"/>
          </p:cNvPicPr>
          <p:nvPr/>
        </p:nvPicPr>
        <p:blipFill>
          <a:blip r:embed="rId8"/>
          <a:stretch>
            <a:fillRect/>
          </a:stretch>
        </p:blipFill>
        <p:spPr>
          <a:xfrm>
            <a:off x="5261394" y="6285587"/>
            <a:ext cx="1324160" cy="400106"/>
          </a:xfrm>
          <a:prstGeom prst="rect">
            <a:avLst/>
          </a:prstGeom>
        </p:spPr>
      </p:pic>
      <p:cxnSp>
        <p:nvCxnSpPr>
          <p:cNvPr id="30" name="Connecteur droit avec flèche 29">
            <a:extLst>
              <a:ext uri="{FF2B5EF4-FFF2-40B4-BE49-F238E27FC236}">
                <a16:creationId xmlns:a16="http://schemas.microsoft.com/office/drawing/2014/main" id="{EDEE1366-7577-0A6C-5168-82E23BC5DC44}"/>
              </a:ext>
            </a:extLst>
          </p:cNvPr>
          <p:cNvCxnSpPr>
            <a:cxnSpLocks/>
          </p:cNvCxnSpPr>
          <p:nvPr/>
        </p:nvCxnSpPr>
        <p:spPr>
          <a:xfrm>
            <a:off x="5797483" y="5531770"/>
            <a:ext cx="0" cy="124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Connecteur droit avec flèche 32">
            <a:extLst>
              <a:ext uri="{FF2B5EF4-FFF2-40B4-BE49-F238E27FC236}">
                <a16:creationId xmlns:a16="http://schemas.microsoft.com/office/drawing/2014/main" id="{E378A686-D7A5-9F38-42B5-E090B2F72497}"/>
              </a:ext>
            </a:extLst>
          </p:cNvPr>
          <p:cNvCxnSpPr>
            <a:cxnSpLocks/>
          </p:cNvCxnSpPr>
          <p:nvPr/>
        </p:nvCxnSpPr>
        <p:spPr>
          <a:xfrm>
            <a:off x="5797483" y="6161126"/>
            <a:ext cx="0" cy="124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7" name="Image 36">
            <a:extLst>
              <a:ext uri="{FF2B5EF4-FFF2-40B4-BE49-F238E27FC236}">
                <a16:creationId xmlns:a16="http://schemas.microsoft.com/office/drawing/2014/main" id="{59E55022-B673-82E4-1C6C-714F6F88016C}"/>
              </a:ext>
            </a:extLst>
          </p:cNvPr>
          <p:cNvPicPr>
            <a:picLocks noChangeAspect="1"/>
          </p:cNvPicPr>
          <p:nvPr/>
        </p:nvPicPr>
        <p:blipFill>
          <a:blip r:embed="rId9"/>
          <a:stretch>
            <a:fillRect/>
          </a:stretch>
        </p:blipFill>
        <p:spPr>
          <a:xfrm>
            <a:off x="2431880" y="5055453"/>
            <a:ext cx="885949" cy="952633"/>
          </a:xfrm>
          <a:prstGeom prst="rect">
            <a:avLst/>
          </a:prstGeom>
        </p:spPr>
      </p:pic>
      <p:pic>
        <p:nvPicPr>
          <p:cNvPr id="39" name="Image 38">
            <a:extLst>
              <a:ext uri="{FF2B5EF4-FFF2-40B4-BE49-F238E27FC236}">
                <a16:creationId xmlns:a16="http://schemas.microsoft.com/office/drawing/2014/main" id="{2EBD1BE1-FDF5-F017-FE7A-725DE79DA8DD}"/>
              </a:ext>
            </a:extLst>
          </p:cNvPr>
          <p:cNvPicPr>
            <a:picLocks noChangeAspect="1"/>
          </p:cNvPicPr>
          <p:nvPr/>
        </p:nvPicPr>
        <p:blipFill>
          <a:blip r:embed="rId10"/>
          <a:stretch>
            <a:fillRect/>
          </a:stretch>
        </p:blipFill>
        <p:spPr>
          <a:xfrm>
            <a:off x="3986632" y="5074505"/>
            <a:ext cx="743054" cy="457264"/>
          </a:xfrm>
          <a:prstGeom prst="rect">
            <a:avLst/>
          </a:prstGeom>
        </p:spPr>
      </p:pic>
      <p:pic>
        <p:nvPicPr>
          <p:cNvPr id="41" name="Image 40">
            <a:extLst>
              <a:ext uri="{FF2B5EF4-FFF2-40B4-BE49-F238E27FC236}">
                <a16:creationId xmlns:a16="http://schemas.microsoft.com/office/drawing/2014/main" id="{4FD852CE-A616-2599-8B3B-D7C2B9CB2777}"/>
              </a:ext>
            </a:extLst>
          </p:cNvPr>
          <p:cNvPicPr>
            <a:picLocks noChangeAspect="1"/>
          </p:cNvPicPr>
          <p:nvPr/>
        </p:nvPicPr>
        <p:blipFill>
          <a:blip r:embed="rId11"/>
          <a:stretch>
            <a:fillRect/>
          </a:stretch>
        </p:blipFill>
        <p:spPr>
          <a:xfrm>
            <a:off x="3675727" y="6263777"/>
            <a:ext cx="1333686" cy="466790"/>
          </a:xfrm>
          <a:prstGeom prst="rect">
            <a:avLst/>
          </a:prstGeom>
        </p:spPr>
      </p:pic>
      <p:cxnSp>
        <p:nvCxnSpPr>
          <p:cNvPr id="43" name="Connecteur droit avec flèche 42">
            <a:extLst>
              <a:ext uri="{FF2B5EF4-FFF2-40B4-BE49-F238E27FC236}">
                <a16:creationId xmlns:a16="http://schemas.microsoft.com/office/drawing/2014/main" id="{E53213C5-7852-E77D-F9D9-5CB00CE72209}"/>
              </a:ext>
            </a:extLst>
          </p:cNvPr>
          <p:cNvCxnSpPr>
            <a:cxnSpLocks/>
          </p:cNvCxnSpPr>
          <p:nvPr/>
        </p:nvCxnSpPr>
        <p:spPr>
          <a:xfrm flipV="1">
            <a:off x="3308670" y="5367708"/>
            <a:ext cx="62967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Connecteur droit avec flèche 44">
            <a:extLst>
              <a:ext uri="{FF2B5EF4-FFF2-40B4-BE49-F238E27FC236}">
                <a16:creationId xmlns:a16="http://schemas.microsoft.com/office/drawing/2014/main" id="{0F66CC23-6943-FB93-F22C-AB6096918675}"/>
              </a:ext>
            </a:extLst>
          </p:cNvPr>
          <p:cNvCxnSpPr>
            <a:cxnSpLocks/>
          </p:cNvCxnSpPr>
          <p:nvPr/>
        </p:nvCxnSpPr>
        <p:spPr>
          <a:xfrm>
            <a:off x="4299168" y="5540779"/>
            <a:ext cx="0" cy="735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Connecteur droit avec flèche 50">
            <a:extLst>
              <a:ext uri="{FF2B5EF4-FFF2-40B4-BE49-F238E27FC236}">
                <a16:creationId xmlns:a16="http://schemas.microsoft.com/office/drawing/2014/main" id="{4861D35D-140E-3900-CB46-22103ED9FEA3}"/>
              </a:ext>
            </a:extLst>
          </p:cNvPr>
          <p:cNvCxnSpPr>
            <a:stCxn id="24" idx="1"/>
            <a:endCxn id="39" idx="3"/>
          </p:cNvCxnSpPr>
          <p:nvPr/>
        </p:nvCxnSpPr>
        <p:spPr>
          <a:xfrm flipH="1">
            <a:off x="4729686" y="5165007"/>
            <a:ext cx="458839" cy="1381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Connecteur droit avec flèche 57">
            <a:extLst>
              <a:ext uri="{FF2B5EF4-FFF2-40B4-BE49-F238E27FC236}">
                <a16:creationId xmlns:a16="http://schemas.microsoft.com/office/drawing/2014/main" id="{AF5C4541-0186-0C9C-535B-38F5B14ACED6}"/>
              </a:ext>
            </a:extLst>
          </p:cNvPr>
          <p:cNvCxnSpPr>
            <a:cxnSpLocks/>
          </p:cNvCxnSpPr>
          <p:nvPr/>
        </p:nvCxnSpPr>
        <p:spPr>
          <a:xfrm flipV="1">
            <a:off x="6560724" y="5327463"/>
            <a:ext cx="4971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Accolade ouvrante 58">
            <a:extLst>
              <a:ext uri="{FF2B5EF4-FFF2-40B4-BE49-F238E27FC236}">
                <a16:creationId xmlns:a16="http://schemas.microsoft.com/office/drawing/2014/main" id="{8BCEF3FC-D64A-9357-7E61-817E7C0864F4}"/>
              </a:ext>
            </a:extLst>
          </p:cNvPr>
          <p:cNvSpPr/>
          <p:nvPr/>
        </p:nvSpPr>
        <p:spPr>
          <a:xfrm>
            <a:off x="7111762" y="4757131"/>
            <a:ext cx="497096" cy="114316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61" name="Image 60">
            <a:extLst>
              <a:ext uri="{FF2B5EF4-FFF2-40B4-BE49-F238E27FC236}">
                <a16:creationId xmlns:a16="http://schemas.microsoft.com/office/drawing/2014/main" id="{D96F2E7D-4A0D-ED61-06A8-6001108A04AF}"/>
              </a:ext>
            </a:extLst>
          </p:cNvPr>
          <p:cNvPicPr>
            <a:picLocks noChangeAspect="1"/>
          </p:cNvPicPr>
          <p:nvPr/>
        </p:nvPicPr>
        <p:blipFill>
          <a:blip r:embed="rId12"/>
          <a:stretch>
            <a:fillRect/>
          </a:stretch>
        </p:blipFill>
        <p:spPr>
          <a:xfrm>
            <a:off x="7595979" y="5055453"/>
            <a:ext cx="2530674" cy="807485"/>
          </a:xfrm>
          <a:prstGeom prst="rect">
            <a:avLst/>
          </a:prstGeom>
        </p:spPr>
      </p:pic>
      <p:pic>
        <p:nvPicPr>
          <p:cNvPr id="63" name="Image 62">
            <a:extLst>
              <a:ext uri="{FF2B5EF4-FFF2-40B4-BE49-F238E27FC236}">
                <a16:creationId xmlns:a16="http://schemas.microsoft.com/office/drawing/2014/main" id="{2F933E5B-A298-CB44-386D-F85B36E7DD4C}"/>
              </a:ext>
            </a:extLst>
          </p:cNvPr>
          <p:cNvPicPr>
            <a:picLocks noChangeAspect="1"/>
          </p:cNvPicPr>
          <p:nvPr/>
        </p:nvPicPr>
        <p:blipFill>
          <a:blip r:embed="rId13"/>
          <a:stretch>
            <a:fillRect/>
          </a:stretch>
        </p:blipFill>
        <p:spPr>
          <a:xfrm>
            <a:off x="7778419" y="4725230"/>
            <a:ext cx="423401" cy="299909"/>
          </a:xfrm>
          <a:prstGeom prst="rect">
            <a:avLst/>
          </a:prstGeom>
        </p:spPr>
      </p:pic>
      <p:pic>
        <p:nvPicPr>
          <p:cNvPr id="65" name="Image 64">
            <a:extLst>
              <a:ext uri="{FF2B5EF4-FFF2-40B4-BE49-F238E27FC236}">
                <a16:creationId xmlns:a16="http://schemas.microsoft.com/office/drawing/2014/main" id="{60D71227-89A8-4E21-60B1-DDD489E48990}"/>
              </a:ext>
            </a:extLst>
          </p:cNvPr>
          <p:cNvPicPr>
            <a:picLocks noChangeAspect="1"/>
          </p:cNvPicPr>
          <p:nvPr/>
        </p:nvPicPr>
        <p:blipFill>
          <a:blip r:embed="rId14"/>
          <a:stretch>
            <a:fillRect/>
          </a:stretch>
        </p:blipFill>
        <p:spPr>
          <a:xfrm>
            <a:off x="8337205" y="1527974"/>
            <a:ext cx="1413132" cy="2245311"/>
          </a:xfrm>
          <a:prstGeom prst="rect">
            <a:avLst/>
          </a:prstGeom>
        </p:spPr>
      </p:pic>
      <p:pic>
        <p:nvPicPr>
          <p:cNvPr id="67" name="Image 66">
            <a:extLst>
              <a:ext uri="{FF2B5EF4-FFF2-40B4-BE49-F238E27FC236}">
                <a16:creationId xmlns:a16="http://schemas.microsoft.com/office/drawing/2014/main" id="{3E6FF668-C6F4-156B-7103-F17E69546B2F}"/>
              </a:ext>
            </a:extLst>
          </p:cNvPr>
          <p:cNvPicPr>
            <a:picLocks noChangeAspect="1"/>
          </p:cNvPicPr>
          <p:nvPr/>
        </p:nvPicPr>
        <p:blipFill>
          <a:blip r:embed="rId15"/>
          <a:stretch>
            <a:fillRect/>
          </a:stretch>
        </p:blipFill>
        <p:spPr>
          <a:xfrm>
            <a:off x="9836665" y="1818151"/>
            <a:ext cx="1128392" cy="1712596"/>
          </a:xfrm>
          <a:prstGeom prst="rect">
            <a:avLst/>
          </a:prstGeom>
        </p:spPr>
      </p:pic>
      <p:cxnSp>
        <p:nvCxnSpPr>
          <p:cNvPr id="71" name="Connecteur droit avec flèche 70">
            <a:extLst>
              <a:ext uri="{FF2B5EF4-FFF2-40B4-BE49-F238E27FC236}">
                <a16:creationId xmlns:a16="http://schemas.microsoft.com/office/drawing/2014/main" id="{D1646AA2-8BDC-01E0-7C1A-CFB026432A25}"/>
              </a:ext>
            </a:extLst>
          </p:cNvPr>
          <p:cNvCxnSpPr>
            <a:cxnSpLocks/>
            <a:stCxn id="12" idx="3"/>
            <a:endCxn id="12" idx="3"/>
          </p:cNvCxnSpPr>
          <p:nvPr/>
        </p:nvCxnSpPr>
        <p:spPr>
          <a:xfrm>
            <a:off x="6781594" y="3476831"/>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Connecteur droit avec flèche 72">
            <a:extLst>
              <a:ext uri="{FF2B5EF4-FFF2-40B4-BE49-F238E27FC236}">
                <a16:creationId xmlns:a16="http://schemas.microsoft.com/office/drawing/2014/main" id="{9B4FC493-299C-D35B-C17E-0C95E3B4F5E2}"/>
              </a:ext>
            </a:extLst>
          </p:cNvPr>
          <p:cNvCxnSpPr/>
          <p:nvPr/>
        </p:nvCxnSpPr>
        <p:spPr>
          <a:xfrm>
            <a:off x="6781594" y="2728740"/>
            <a:ext cx="14588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78" name="Image 77">
            <a:extLst>
              <a:ext uri="{FF2B5EF4-FFF2-40B4-BE49-F238E27FC236}">
                <a16:creationId xmlns:a16="http://schemas.microsoft.com/office/drawing/2014/main" id="{4CC82AD0-99E2-0324-79E4-9E8D8FC0B0F7}"/>
              </a:ext>
            </a:extLst>
          </p:cNvPr>
          <p:cNvPicPr>
            <a:picLocks noChangeAspect="1"/>
          </p:cNvPicPr>
          <p:nvPr/>
        </p:nvPicPr>
        <p:blipFill>
          <a:blip r:embed="rId16"/>
          <a:stretch>
            <a:fillRect/>
          </a:stretch>
        </p:blipFill>
        <p:spPr>
          <a:xfrm>
            <a:off x="6971562" y="2791322"/>
            <a:ext cx="1122641" cy="258079"/>
          </a:xfrm>
          <a:prstGeom prst="rect">
            <a:avLst/>
          </a:prstGeom>
        </p:spPr>
      </p:pic>
      <p:pic>
        <p:nvPicPr>
          <p:cNvPr id="80" name="Image 79">
            <a:extLst>
              <a:ext uri="{FF2B5EF4-FFF2-40B4-BE49-F238E27FC236}">
                <a16:creationId xmlns:a16="http://schemas.microsoft.com/office/drawing/2014/main" id="{2FCD4DA2-CBE2-21D0-4B16-167EBB71A74C}"/>
              </a:ext>
            </a:extLst>
          </p:cNvPr>
          <p:cNvPicPr>
            <a:picLocks noChangeAspect="1"/>
          </p:cNvPicPr>
          <p:nvPr/>
        </p:nvPicPr>
        <p:blipFill>
          <a:blip r:embed="rId17"/>
          <a:stretch>
            <a:fillRect/>
          </a:stretch>
        </p:blipFill>
        <p:spPr>
          <a:xfrm>
            <a:off x="5333166" y="4494757"/>
            <a:ext cx="647790" cy="181000"/>
          </a:xfrm>
          <a:prstGeom prst="rect">
            <a:avLst/>
          </a:prstGeom>
        </p:spPr>
      </p:pic>
      <p:pic>
        <p:nvPicPr>
          <p:cNvPr id="84" name="Image 83">
            <a:extLst>
              <a:ext uri="{FF2B5EF4-FFF2-40B4-BE49-F238E27FC236}">
                <a16:creationId xmlns:a16="http://schemas.microsoft.com/office/drawing/2014/main" id="{05B85EFC-F1F5-7928-D74E-58E212FD4334}"/>
              </a:ext>
            </a:extLst>
          </p:cNvPr>
          <p:cNvPicPr>
            <a:picLocks noChangeAspect="1"/>
          </p:cNvPicPr>
          <p:nvPr/>
        </p:nvPicPr>
        <p:blipFill>
          <a:blip r:embed="rId18"/>
          <a:stretch>
            <a:fillRect/>
          </a:stretch>
        </p:blipFill>
        <p:spPr>
          <a:xfrm>
            <a:off x="6050024" y="4404663"/>
            <a:ext cx="866896" cy="400106"/>
          </a:xfrm>
          <a:prstGeom prst="rect">
            <a:avLst/>
          </a:prstGeom>
        </p:spPr>
      </p:pic>
      <p:pic>
        <p:nvPicPr>
          <p:cNvPr id="86" name="Image 85">
            <a:extLst>
              <a:ext uri="{FF2B5EF4-FFF2-40B4-BE49-F238E27FC236}">
                <a16:creationId xmlns:a16="http://schemas.microsoft.com/office/drawing/2014/main" id="{140801FD-A414-C1ED-17E1-3F4156D97702}"/>
              </a:ext>
            </a:extLst>
          </p:cNvPr>
          <p:cNvPicPr>
            <a:picLocks noChangeAspect="1"/>
          </p:cNvPicPr>
          <p:nvPr/>
        </p:nvPicPr>
        <p:blipFill>
          <a:blip r:embed="rId19"/>
          <a:stretch>
            <a:fillRect/>
          </a:stretch>
        </p:blipFill>
        <p:spPr>
          <a:xfrm>
            <a:off x="7007516" y="2124052"/>
            <a:ext cx="1033058" cy="510307"/>
          </a:xfrm>
          <a:prstGeom prst="rect">
            <a:avLst/>
          </a:prstGeom>
        </p:spPr>
      </p:pic>
      <p:cxnSp>
        <p:nvCxnSpPr>
          <p:cNvPr id="89" name="Connecteur droit avec flèche 88">
            <a:extLst>
              <a:ext uri="{FF2B5EF4-FFF2-40B4-BE49-F238E27FC236}">
                <a16:creationId xmlns:a16="http://schemas.microsoft.com/office/drawing/2014/main" id="{45980C08-585C-5598-FA23-79007FA6FB64}"/>
              </a:ext>
            </a:extLst>
          </p:cNvPr>
          <p:cNvCxnSpPr/>
          <p:nvPr/>
        </p:nvCxnSpPr>
        <p:spPr>
          <a:xfrm>
            <a:off x="6863302" y="3049401"/>
            <a:ext cx="14324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1" name="Image 90">
            <a:extLst>
              <a:ext uri="{FF2B5EF4-FFF2-40B4-BE49-F238E27FC236}">
                <a16:creationId xmlns:a16="http://schemas.microsoft.com/office/drawing/2014/main" id="{BAFF735B-6491-BFC3-791A-E265B73D476B}"/>
              </a:ext>
            </a:extLst>
          </p:cNvPr>
          <p:cNvPicPr>
            <a:picLocks noChangeAspect="1"/>
          </p:cNvPicPr>
          <p:nvPr/>
        </p:nvPicPr>
        <p:blipFill>
          <a:blip r:embed="rId20"/>
          <a:stretch>
            <a:fillRect/>
          </a:stretch>
        </p:blipFill>
        <p:spPr>
          <a:xfrm>
            <a:off x="6968458" y="3062570"/>
            <a:ext cx="1128847" cy="294482"/>
          </a:xfrm>
          <a:prstGeom prst="rect">
            <a:avLst/>
          </a:prstGeom>
        </p:spPr>
      </p:pic>
      <p:cxnSp>
        <p:nvCxnSpPr>
          <p:cNvPr id="93" name="Connecteur droit avec flèche 92">
            <a:extLst>
              <a:ext uri="{FF2B5EF4-FFF2-40B4-BE49-F238E27FC236}">
                <a16:creationId xmlns:a16="http://schemas.microsoft.com/office/drawing/2014/main" id="{CF47B82C-EFE3-3247-7194-B6018D43BE14}"/>
              </a:ext>
            </a:extLst>
          </p:cNvPr>
          <p:cNvCxnSpPr/>
          <p:nvPr/>
        </p:nvCxnSpPr>
        <p:spPr>
          <a:xfrm>
            <a:off x="6824569" y="3367005"/>
            <a:ext cx="139895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5" name="Image 94">
            <a:extLst>
              <a:ext uri="{FF2B5EF4-FFF2-40B4-BE49-F238E27FC236}">
                <a16:creationId xmlns:a16="http://schemas.microsoft.com/office/drawing/2014/main" id="{36CD567D-5503-5E22-FCEF-4F09B230F5DA}"/>
              </a:ext>
            </a:extLst>
          </p:cNvPr>
          <p:cNvPicPr>
            <a:picLocks noChangeAspect="1"/>
          </p:cNvPicPr>
          <p:nvPr/>
        </p:nvPicPr>
        <p:blipFill>
          <a:blip r:embed="rId21"/>
          <a:stretch>
            <a:fillRect/>
          </a:stretch>
        </p:blipFill>
        <p:spPr>
          <a:xfrm>
            <a:off x="6991882" y="3402839"/>
            <a:ext cx="991289" cy="255817"/>
          </a:xfrm>
          <a:prstGeom prst="rect">
            <a:avLst/>
          </a:prstGeom>
        </p:spPr>
      </p:pic>
      <p:cxnSp>
        <p:nvCxnSpPr>
          <p:cNvPr id="97" name="Connecteur droit avec flèche 96">
            <a:extLst>
              <a:ext uri="{FF2B5EF4-FFF2-40B4-BE49-F238E27FC236}">
                <a16:creationId xmlns:a16="http://schemas.microsoft.com/office/drawing/2014/main" id="{1BBEB5B4-2C9D-CE08-EE4F-B8C80DA3DBF6}"/>
              </a:ext>
            </a:extLst>
          </p:cNvPr>
          <p:cNvCxnSpPr/>
          <p:nvPr/>
        </p:nvCxnSpPr>
        <p:spPr>
          <a:xfrm>
            <a:off x="6851925" y="3661494"/>
            <a:ext cx="139895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9" name="Image 98">
            <a:extLst>
              <a:ext uri="{FF2B5EF4-FFF2-40B4-BE49-F238E27FC236}">
                <a16:creationId xmlns:a16="http://schemas.microsoft.com/office/drawing/2014/main" id="{105B1601-2909-F763-3D66-AA8F7FEB9AAE}"/>
              </a:ext>
            </a:extLst>
          </p:cNvPr>
          <p:cNvPicPr>
            <a:picLocks noChangeAspect="1"/>
          </p:cNvPicPr>
          <p:nvPr/>
        </p:nvPicPr>
        <p:blipFill>
          <a:blip r:embed="rId22"/>
          <a:stretch>
            <a:fillRect/>
          </a:stretch>
        </p:blipFill>
        <p:spPr>
          <a:xfrm>
            <a:off x="7007516" y="3677036"/>
            <a:ext cx="1025163" cy="273377"/>
          </a:xfrm>
          <a:prstGeom prst="rect">
            <a:avLst/>
          </a:prstGeom>
        </p:spPr>
      </p:pic>
      <p:cxnSp>
        <p:nvCxnSpPr>
          <p:cNvPr id="117" name="Connecteur : en angle 116">
            <a:extLst>
              <a:ext uri="{FF2B5EF4-FFF2-40B4-BE49-F238E27FC236}">
                <a16:creationId xmlns:a16="http://schemas.microsoft.com/office/drawing/2014/main" id="{254EFB7B-D899-09EF-D39C-ACF8382CA3D8}"/>
              </a:ext>
            </a:extLst>
          </p:cNvPr>
          <p:cNvCxnSpPr/>
          <p:nvPr/>
        </p:nvCxnSpPr>
        <p:spPr>
          <a:xfrm rot="10800000" flipV="1">
            <a:off x="4653280" y="4053057"/>
            <a:ext cx="908534" cy="4416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9" name="Image 118">
            <a:extLst>
              <a:ext uri="{FF2B5EF4-FFF2-40B4-BE49-F238E27FC236}">
                <a16:creationId xmlns:a16="http://schemas.microsoft.com/office/drawing/2014/main" id="{E668DCDF-5B80-7910-6A64-3C7A5A546D6F}"/>
              </a:ext>
            </a:extLst>
          </p:cNvPr>
          <p:cNvPicPr>
            <a:picLocks noChangeAspect="1"/>
          </p:cNvPicPr>
          <p:nvPr/>
        </p:nvPicPr>
        <p:blipFill>
          <a:blip r:embed="rId23"/>
          <a:stretch>
            <a:fillRect/>
          </a:stretch>
        </p:blipFill>
        <p:spPr>
          <a:xfrm>
            <a:off x="1033649" y="4311289"/>
            <a:ext cx="3639058" cy="333422"/>
          </a:xfrm>
          <a:prstGeom prst="rect">
            <a:avLst/>
          </a:prstGeom>
        </p:spPr>
      </p:pic>
      <p:cxnSp>
        <p:nvCxnSpPr>
          <p:cNvPr id="123" name="Connecteur : en angle 122">
            <a:extLst>
              <a:ext uri="{FF2B5EF4-FFF2-40B4-BE49-F238E27FC236}">
                <a16:creationId xmlns:a16="http://schemas.microsoft.com/office/drawing/2014/main" id="{93396570-26B1-28BD-AE4A-F273320F60C8}"/>
              </a:ext>
            </a:extLst>
          </p:cNvPr>
          <p:cNvCxnSpPr>
            <a:stCxn id="119" idx="1"/>
          </p:cNvCxnSpPr>
          <p:nvPr/>
        </p:nvCxnSpPr>
        <p:spPr>
          <a:xfrm rot="10800000">
            <a:off x="518161" y="3485004"/>
            <a:ext cx="515489" cy="99299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4166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par>
                                <p:cTn id="29" presetID="10"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0"/>
                                        </p:tgtEl>
                                        <p:attrNameLst>
                                          <p:attrName>style.visibility</p:attrName>
                                        </p:attrNameLst>
                                      </p:cBhvr>
                                      <p:to>
                                        <p:strVal val="visible"/>
                                      </p:to>
                                    </p:set>
                                    <p:animEffect transition="in" filter="fade">
                                      <p:cBhvr>
                                        <p:cTn id="36" dur="500"/>
                                        <p:tgtEl>
                                          <p:spTgt spid="30"/>
                                        </p:tgtEl>
                                      </p:cBhvr>
                                    </p:animEffect>
                                  </p:childTnLst>
                                </p:cTn>
                              </p:par>
                              <p:par>
                                <p:cTn id="37" presetID="10" presetClass="entr" presetSubtype="0" fill="hold"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fade">
                                      <p:cBhvr>
                                        <p:cTn id="39" dur="500"/>
                                        <p:tgtEl>
                                          <p:spTgt spid="33"/>
                                        </p:tgtEl>
                                      </p:cBhvr>
                                    </p:animEffect>
                                  </p:childTnLst>
                                </p:cTn>
                              </p:par>
                              <p:par>
                                <p:cTn id="40" presetID="10" presetClass="entr" presetSubtype="0" fill="hold" nodeType="with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fade">
                                      <p:cBhvr>
                                        <p:cTn id="42" dur="500"/>
                                        <p:tgtEl>
                                          <p:spTgt spid="28"/>
                                        </p:tgtEl>
                                      </p:cBhvr>
                                    </p:animEffect>
                                  </p:childTnLst>
                                </p:cTn>
                              </p:par>
                              <p:par>
                                <p:cTn id="43" presetID="10" presetClass="entr" presetSubtype="0" fill="hold" nodeType="withEffect">
                                  <p:stCondLst>
                                    <p:cond delay="0"/>
                                  </p:stCondLst>
                                  <p:childTnLst>
                                    <p:set>
                                      <p:cBhvr>
                                        <p:cTn id="44" dur="1" fill="hold">
                                          <p:stCondLst>
                                            <p:cond delay="0"/>
                                          </p:stCondLst>
                                        </p:cTn>
                                        <p:tgtEl>
                                          <p:spTgt spid="26"/>
                                        </p:tgtEl>
                                        <p:attrNameLst>
                                          <p:attrName>style.visibility</p:attrName>
                                        </p:attrNameLst>
                                      </p:cBhvr>
                                      <p:to>
                                        <p:strVal val="visible"/>
                                      </p:to>
                                    </p:set>
                                    <p:animEffect transition="in" filter="fade">
                                      <p:cBhvr>
                                        <p:cTn id="45" dur="500"/>
                                        <p:tgtEl>
                                          <p:spTgt spid="26"/>
                                        </p:tgtEl>
                                      </p:cBhvr>
                                    </p:animEffect>
                                  </p:childTnLst>
                                </p:cTn>
                              </p:par>
                              <p:par>
                                <p:cTn id="46" presetID="10" presetClass="entr" presetSubtype="0" fill="hold" nodeType="with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fade">
                                      <p:cBhvr>
                                        <p:cTn id="48" dur="500"/>
                                        <p:tgtEl>
                                          <p:spTgt spid="24"/>
                                        </p:tgtEl>
                                      </p:cBhvr>
                                    </p:animEffect>
                                  </p:childTnLst>
                                </p:cTn>
                              </p:par>
                              <p:par>
                                <p:cTn id="49" presetID="10" presetClass="entr" presetSubtype="0" fill="hold" nodeType="with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500"/>
                                        <p:tgtEl>
                                          <p:spTgt spid="2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51"/>
                                        </p:tgtEl>
                                        <p:attrNameLst>
                                          <p:attrName>style.visibility</p:attrName>
                                        </p:attrNameLst>
                                      </p:cBhvr>
                                      <p:to>
                                        <p:strVal val="visible"/>
                                      </p:to>
                                    </p:set>
                                    <p:animEffect transition="in" filter="fade">
                                      <p:cBhvr>
                                        <p:cTn id="56" dur="500"/>
                                        <p:tgtEl>
                                          <p:spTgt spid="51"/>
                                        </p:tgtEl>
                                      </p:cBhvr>
                                    </p:animEffect>
                                  </p:childTnLst>
                                </p:cTn>
                              </p:par>
                              <p:par>
                                <p:cTn id="57" presetID="10" presetClass="entr" presetSubtype="0" fill="hold" nodeType="withEffect">
                                  <p:stCondLst>
                                    <p:cond delay="0"/>
                                  </p:stCondLst>
                                  <p:childTnLst>
                                    <p:set>
                                      <p:cBhvr>
                                        <p:cTn id="58" dur="1" fill="hold">
                                          <p:stCondLst>
                                            <p:cond delay="0"/>
                                          </p:stCondLst>
                                        </p:cTn>
                                        <p:tgtEl>
                                          <p:spTgt spid="39"/>
                                        </p:tgtEl>
                                        <p:attrNameLst>
                                          <p:attrName>style.visibility</p:attrName>
                                        </p:attrNameLst>
                                      </p:cBhvr>
                                      <p:to>
                                        <p:strVal val="visible"/>
                                      </p:to>
                                    </p:set>
                                    <p:animEffect transition="in" filter="fade">
                                      <p:cBhvr>
                                        <p:cTn id="59" dur="500"/>
                                        <p:tgtEl>
                                          <p:spTgt spid="39"/>
                                        </p:tgtEl>
                                      </p:cBhvr>
                                    </p:animEffect>
                                  </p:childTnLst>
                                </p:cTn>
                              </p:par>
                              <p:par>
                                <p:cTn id="60" presetID="10" presetClass="entr" presetSubtype="0" fill="hold" nodeType="withEffect">
                                  <p:stCondLst>
                                    <p:cond delay="0"/>
                                  </p:stCondLst>
                                  <p:childTnLst>
                                    <p:set>
                                      <p:cBhvr>
                                        <p:cTn id="61" dur="1" fill="hold">
                                          <p:stCondLst>
                                            <p:cond delay="0"/>
                                          </p:stCondLst>
                                        </p:cTn>
                                        <p:tgtEl>
                                          <p:spTgt spid="41"/>
                                        </p:tgtEl>
                                        <p:attrNameLst>
                                          <p:attrName>style.visibility</p:attrName>
                                        </p:attrNameLst>
                                      </p:cBhvr>
                                      <p:to>
                                        <p:strVal val="visible"/>
                                      </p:to>
                                    </p:set>
                                    <p:animEffect transition="in" filter="fade">
                                      <p:cBhvr>
                                        <p:cTn id="62" dur="500"/>
                                        <p:tgtEl>
                                          <p:spTgt spid="41"/>
                                        </p:tgtEl>
                                      </p:cBhvr>
                                    </p:animEffect>
                                  </p:childTnLst>
                                </p:cTn>
                              </p:par>
                              <p:par>
                                <p:cTn id="63" presetID="10" presetClass="entr" presetSubtype="0" fill="hold" nodeType="withEffect">
                                  <p:stCondLst>
                                    <p:cond delay="0"/>
                                  </p:stCondLst>
                                  <p:childTnLst>
                                    <p:set>
                                      <p:cBhvr>
                                        <p:cTn id="64" dur="1" fill="hold">
                                          <p:stCondLst>
                                            <p:cond delay="0"/>
                                          </p:stCondLst>
                                        </p:cTn>
                                        <p:tgtEl>
                                          <p:spTgt spid="37"/>
                                        </p:tgtEl>
                                        <p:attrNameLst>
                                          <p:attrName>style.visibility</p:attrName>
                                        </p:attrNameLst>
                                      </p:cBhvr>
                                      <p:to>
                                        <p:strVal val="visible"/>
                                      </p:to>
                                    </p:set>
                                    <p:animEffect transition="in" filter="fade">
                                      <p:cBhvr>
                                        <p:cTn id="65" dur="500"/>
                                        <p:tgtEl>
                                          <p:spTgt spid="37"/>
                                        </p:tgtEl>
                                      </p:cBhvr>
                                    </p:animEffect>
                                  </p:childTnLst>
                                </p:cTn>
                              </p:par>
                              <p:par>
                                <p:cTn id="66" presetID="10" presetClass="entr" presetSubtype="0" fill="hold" nodeType="withEffect">
                                  <p:stCondLst>
                                    <p:cond delay="0"/>
                                  </p:stCondLst>
                                  <p:childTnLst>
                                    <p:set>
                                      <p:cBhvr>
                                        <p:cTn id="67" dur="1" fill="hold">
                                          <p:stCondLst>
                                            <p:cond delay="0"/>
                                          </p:stCondLst>
                                        </p:cTn>
                                        <p:tgtEl>
                                          <p:spTgt spid="43"/>
                                        </p:tgtEl>
                                        <p:attrNameLst>
                                          <p:attrName>style.visibility</p:attrName>
                                        </p:attrNameLst>
                                      </p:cBhvr>
                                      <p:to>
                                        <p:strVal val="visible"/>
                                      </p:to>
                                    </p:set>
                                    <p:animEffect transition="in" filter="fade">
                                      <p:cBhvr>
                                        <p:cTn id="68" dur="500"/>
                                        <p:tgtEl>
                                          <p:spTgt spid="43"/>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fade">
                                      <p:cBhvr>
                                        <p:cTn id="73" dur="500"/>
                                        <p:tgtEl>
                                          <p:spTgt spid="45"/>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59"/>
                                        </p:tgtEl>
                                        <p:attrNameLst>
                                          <p:attrName>style.visibility</p:attrName>
                                        </p:attrNameLst>
                                      </p:cBhvr>
                                      <p:to>
                                        <p:strVal val="visible"/>
                                      </p:to>
                                    </p:set>
                                    <p:animEffect transition="in" filter="fade">
                                      <p:cBhvr>
                                        <p:cTn id="78" dur="500"/>
                                        <p:tgtEl>
                                          <p:spTgt spid="59"/>
                                        </p:tgtEl>
                                      </p:cBhvr>
                                    </p:animEffect>
                                  </p:childTnLst>
                                </p:cTn>
                              </p:par>
                              <p:par>
                                <p:cTn id="79" presetID="10" presetClass="entr" presetSubtype="0" fill="hold" nodeType="withEffect">
                                  <p:stCondLst>
                                    <p:cond delay="0"/>
                                  </p:stCondLst>
                                  <p:childTnLst>
                                    <p:set>
                                      <p:cBhvr>
                                        <p:cTn id="80" dur="1" fill="hold">
                                          <p:stCondLst>
                                            <p:cond delay="0"/>
                                          </p:stCondLst>
                                        </p:cTn>
                                        <p:tgtEl>
                                          <p:spTgt spid="58"/>
                                        </p:tgtEl>
                                        <p:attrNameLst>
                                          <p:attrName>style.visibility</p:attrName>
                                        </p:attrNameLst>
                                      </p:cBhvr>
                                      <p:to>
                                        <p:strVal val="visible"/>
                                      </p:to>
                                    </p:set>
                                    <p:animEffect transition="in" filter="fade">
                                      <p:cBhvr>
                                        <p:cTn id="81" dur="500"/>
                                        <p:tgtEl>
                                          <p:spTgt spid="58"/>
                                        </p:tgtEl>
                                      </p:cBhvr>
                                    </p:animEffect>
                                  </p:childTnLst>
                                </p:cTn>
                              </p:par>
                              <p:par>
                                <p:cTn id="82" presetID="10" presetClass="entr" presetSubtype="0" fill="hold" nodeType="withEffect">
                                  <p:stCondLst>
                                    <p:cond delay="0"/>
                                  </p:stCondLst>
                                  <p:childTnLst>
                                    <p:set>
                                      <p:cBhvr>
                                        <p:cTn id="83" dur="1" fill="hold">
                                          <p:stCondLst>
                                            <p:cond delay="0"/>
                                          </p:stCondLst>
                                        </p:cTn>
                                        <p:tgtEl>
                                          <p:spTgt spid="61"/>
                                        </p:tgtEl>
                                        <p:attrNameLst>
                                          <p:attrName>style.visibility</p:attrName>
                                        </p:attrNameLst>
                                      </p:cBhvr>
                                      <p:to>
                                        <p:strVal val="visible"/>
                                      </p:to>
                                    </p:set>
                                    <p:animEffect transition="in" filter="fade">
                                      <p:cBhvr>
                                        <p:cTn id="84" dur="500"/>
                                        <p:tgtEl>
                                          <p:spTgt spid="61"/>
                                        </p:tgtEl>
                                      </p:cBhvr>
                                    </p:animEffect>
                                  </p:childTnLst>
                                </p:cTn>
                              </p:par>
                              <p:par>
                                <p:cTn id="85" presetID="10" presetClass="entr" presetSubtype="0" fill="hold" nodeType="withEffect">
                                  <p:stCondLst>
                                    <p:cond delay="0"/>
                                  </p:stCondLst>
                                  <p:childTnLst>
                                    <p:set>
                                      <p:cBhvr>
                                        <p:cTn id="86" dur="1" fill="hold">
                                          <p:stCondLst>
                                            <p:cond delay="0"/>
                                          </p:stCondLst>
                                        </p:cTn>
                                        <p:tgtEl>
                                          <p:spTgt spid="63"/>
                                        </p:tgtEl>
                                        <p:attrNameLst>
                                          <p:attrName>style.visibility</p:attrName>
                                        </p:attrNameLst>
                                      </p:cBhvr>
                                      <p:to>
                                        <p:strVal val="visible"/>
                                      </p:to>
                                    </p:set>
                                    <p:animEffect transition="in" filter="fade">
                                      <p:cBhvr>
                                        <p:cTn id="87" dur="500"/>
                                        <p:tgtEl>
                                          <p:spTgt spid="63"/>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65"/>
                                        </p:tgtEl>
                                        <p:attrNameLst>
                                          <p:attrName>style.visibility</p:attrName>
                                        </p:attrNameLst>
                                      </p:cBhvr>
                                      <p:to>
                                        <p:strVal val="visible"/>
                                      </p:to>
                                    </p:set>
                                    <p:animEffect transition="in" filter="fade">
                                      <p:cBhvr>
                                        <p:cTn id="92" dur="500"/>
                                        <p:tgtEl>
                                          <p:spTgt spid="65"/>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67"/>
                                        </p:tgtEl>
                                        <p:attrNameLst>
                                          <p:attrName>style.visibility</p:attrName>
                                        </p:attrNameLst>
                                      </p:cBhvr>
                                      <p:to>
                                        <p:strVal val="visible"/>
                                      </p:to>
                                    </p:set>
                                    <p:animEffect transition="in" filter="fade">
                                      <p:cBhvr>
                                        <p:cTn id="97" dur="500"/>
                                        <p:tgtEl>
                                          <p:spTgt spid="67"/>
                                        </p:tgtEl>
                                      </p:cBhvr>
                                    </p:animEffect>
                                  </p:childTnLst>
                                </p:cTn>
                              </p:par>
                              <p:par>
                                <p:cTn id="98" presetID="10" presetClass="entr" presetSubtype="0" fill="hold" nodeType="withEffect">
                                  <p:stCondLst>
                                    <p:cond delay="0"/>
                                  </p:stCondLst>
                                  <p:childTnLst>
                                    <p:set>
                                      <p:cBhvr>
                                        <p:cTn id="99" dur="1" fill="hold">
                                          <p:stCondLst>
                                            <p:cond delay="0"/>
                                          </p:stCondLst>
                                        </p:cTn>
                                        <p:tgtEl>
                                          <p:spTgt spid="73"/>
                                        </p:tgtEl>
                                        <p:attrNameLst>
                                          <p:attrName>style.visibility</p:attrName>
                                        </p:attrNameLst>
                                      </p:cBhvr>
                                      <p:to>
                                        <p:strVal val="visible"/>
                                      </p:to>
                                    </p:set>
                                    <p:animEffect transition="in" filter="fade">
                                      <p:cBhvr>
                                        <p:cTn id="100" dur="500"/>
                                        <p:tgtEl>
                                          <p:spTgt spid="73"/>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nodeType="clickEffect">
                                  <p:stCondLst>
                                    <p:cond delay="0"/>
                                  </p:stCondLst>
                                  <p:childTnLst>
                                    <p:set>
                                      <p:cBhvr>
                                        <p:cTn id="104" dur="1" fill="hold">
                                          <p:stCondLst>
                                            <p:cond delay="0"/>
                                          </p:stCondLst>
                                        </p:cTn>
                                        <p:tgtEl>
                                          <p:spTgt spid="73"/>
                                        </p:tgtEl>
                                        <p:attrNameLst>
                                          <p:attrName>style.visibility</p:attrName>
                                        </p:attrNameLst>
                                      </p:cBhvr>
                                      <p:to>
                                        <p:strVal val="visible"/>
                                      </p:to>
                                    </p:set>
                                    <p:animEffect transition="in" filter="fade">
                                      <p:cBhvr>
                                        <p:cTn id="105" dur="500"/>
                                        <p:tgtEl>
                                          <p:spTgt spid="73"/>
                                        </p:tgtEl>
                                      </p:cBhvr>
                                    </p:animEffect>
                                  </p:childTnLst>
                                </p:cTn>
                              </p:par>
                              <p:par>
                                <p:cTn id="106" presetID="10" presetClass="entr" presetSubtype="0" fill="hold" nodeType="withEffect">
                                  <p:stCondLst>
                                    <p:cond delay="0"/>
                                  </p:stCondLst>
                                  <p:childTnLst>
                                    <p:set>
                                      <p:cBhvr>
                                        <p:cTn id="107" dur="1" fill="hold">
                                          <p:stCondLst>
                                            <p:cond delay="0"/>
                                          </p:stCondLst>
                                        </p:cTn>
                                        <p:tgtEl>
                                          <p:spTgt spid="86"/>
                                        </p:tgtEl>
                                        <p:attrNameLst>
                                          <p:attrName>style.visibility</p:attrName>
                                        </p:attrNameLst>
                                      </p:cBhvr>
                                      <p:to>
                                        <p:strVal val="visible"/>
                                      </p:to>
                                    </p:set>
                                    <p:animEffect transition="in" filter="fade">
                                      <p:cBhvr>
                                        <p:cTn id="108" dur="500"/>
                                        <p:tgtEl>
                                          <p:spTgt spid="86"/>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nodeType="clickEffect">
                                  <p:stCondLst>
                                    <p:cond delay="0"/>
                                  </p:stCondLst>
                                  <p:childTnLst>
                                    <p:set>
                                      <p:cBhvr>
                                        <p:cTn id="112" dur="1" fill="hold">
                                          <p:stCondLst>
                                            <p:cond delay="0"/>
                                          </p:stCondLst>
                                        </p:cTn>
                                        <p:tgtEl>
                                          <p:spTgt spid="78"/>
                                        </p:tgtEl>
                                        <p:attrNameLst>
                                          <p:attrName>style.visibility</p:attrName>
                                        </p:attrNameLst>
                                      </p:cBhvr>
                                      <p:to>
                                        <p:strVal val="visible"/>
                                      </p:to>
                                    </p:set>
                                    <p:animEffect transition="in" filter="fade">
                                      <p:cBhvr>
                                        <p:cTn id="113" dur="500"/>
                                        <p:tgtEl>
                                          <p:spTgt spid="78"/>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nodeType="clickEffect">
                                  <p:stCondLst>
                                    <p:cond delay="0"/>
                                  </p:stCondLst>
                                  <p:childTnLst>
                                    <p:set>
                                      <p:cBhvr>
                                        <p:cTn id="117" dur="1" fill="hold">
                                          <p:stCondLst>
                                            <p:cond delay="0"/>
                                          </p:stCondLst>
                                        </p:cTn>
                                        <p:tgtEl>
                                          <p:spTgt spid="80"/>
                                        </p:tgtEl>
                                        <p:attrNameLst>
                                          <p:attrName>style.visibility</p:attrName>
                                        </p:attrNameLst>
                                      </p:cBhvr>
                                      <p:to>
                                        <p:strVal val="visible"/>
                                      </p:to>
                                    </p:set>
                                    <p:animEffect transition="in" filter="fade">
                                      <p:cBhvr>
                                        <p:cTn id="118" dur="500"/>
                                        <p:tgtEl>
                                          <p:spTgt spid="80"/>
                                        </p:tgtEl>
                                      </p:cBhvr>
                                    </p:animEffect>
                                  </p:childTnLst>
                                </p:cTn>
                              </p:par>
                              <p:par>
                                <p:cTn id="119" presetID="10" presetClass="entr" presetSubtype="0" fill="hold" nodeType="withEffect">
                                  <p:stCondLst>
                                    <p:cond delay="0"/>
                                  </p:stCondLst>
                                  <p:childTnLst>
                                    <p:set>
                                      <p:cBhvr>
                                        <p:cTn id="120" dur="1" fill="hold">
                                          <p:stCondLst>
                                            <p:cond delay="0"/>
                                          </p:stCondLst>
                                        </p:cTn>
                                        <p:tgtEl>
                                          <p:spTgt spid="84"/>
                                        </p:tgtEl>
                                        <p:attrNameLst>
                                          <p:attrName>style.visibility</p:attrName>
                                        </p:attrNameLst>
                                      </p:cBhvr>
                                      <p:to>
                                        <p:strVal val="visible"/>
                                      </p:to>
                                    </p:set>
                                    <p:animEffect transition="in" filter="fade">
                                      <p:cBhvr>
                                        <p:cTn id="121" dur="500"/>
                                        <p:tgtEl>
                                          <p:spTgt spid="84"/>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nodeType="clickEffect">
                                  <p:stCondLst>
                                    <p:cond delay="0"/>
                                  </p:stCondLst>
                                  <p:childTnLst>
                                    <p:set>
                                      <p:cBhvr>
                                        <p:cTn id="125" dur="1" fill="hold">
                                          <p:stCondLst>
                                            <p:cond delay="0"/>
                                          </p:stCondLst>
                                        </p:cTn>
                                        <p:tgtEl>
                                          <p:spTgt spid="89"/>
                                        </p:tgtEl>
                                        <p:attrNameLst>
                                          <p:attrName>style.visibility</p:attrName>
                                        </p:attrNameLst>
                                      </p:cBhvr>
                                      <p:to>
                                        <p:strVal val="visible"/>
                                      </p:to>
                                    </p:set>
                                    <p:animEffect transition="in" filter="fade">
                                      <p:cBhvr>
                                        <p:cTn id="126" dur="500"/>
                                        <p:tgtEl>
                                          <p:spTgt spid="89"/>
                                        </p:tgtEl>
                                      </p:cBhvr>
                                    </p:animEffect>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nodeType="clickEffect">
                                  <p:stCondLst>
                                    <p:cond delay="0"/>
                                  </p:stCondLst>
                                  <p:childTnLst>
                                    <p:set>
                                      <p:cBhvr>
                                        <p:cTn id="130" dur="1" fill="hold">
                                          <p:stCondLst>
                                            <p:cond delay="0"/>
                                          </p:stCondLst>
                                        </p:cTn>
                                        <p:tgtEl>
                                          <p:spTgt spid="91"/>
                                        </p:tgtEl>
                                        <p:attrNameLst>
                                          <p:attrName>style.visibility</p:attrName>
                                        </p:attrNameLst>
                                      </p:cBhvr>
                                      <p:to>
                                        <p:strVal val="visible"/>
                                      </p:to>
                                    </p:set>
                                    <p:animEffect transition="in" filter="fade">
                                      <p:cBhvr>
                                        <p:cTn id="131" dur="500"/>
                                        <p:tgtEl>
                                          <p:spTgt spid="91"/>
                                        </p:tgtEl>
                                      </p:cBhvr>
                                    </p:animEffect>
                                  </p:childTnLst>
                                </p:cTn>
                              </p:par>
                              <p:par>
                                <p:cTn id="132" presetID="10" presetClass="entr" presetSubtype="0" fill="hold" nodeType="withEffect">
                                  <p:stCondLst>
                                    <p:cond delay="0"/>
                                  </p:stCondLst>
                                  <p:childTnLst>
                                    <p:set>
                                      <p:cBhvr>
                                        <p:cTn id="133" dur="1" fill="hold">
                                          <p:stCondLst>
                                            <p:cond delay="0"/>
                                          </p:stCondLst>
                                        </p:cTn>
                                        <p:tgtEl>
                                          <p:spTgt spid="93"/>
                                        </p:tgtEl>
                                        <p:attrNameLst>
                                          <p:attrName>style.visibility</p:attrName>
                                        </p:attrNameLst>
                                      </p:cBhvr>
                                      <p:to>
                                        <p:strVal val="visible"/>
                                      </p:to>
                                    </p:set>
                                    <p:animEffect transition="in" filter="fade">
                                      <p:cBhvr>
                                        <p:cTn id="134" dur="500"/>
                                        <p:tgtEl>
                                          <p:spTgt spid="93"/>
                                        </p:tgtEl>
                                      </p:cBhvr>
                                    </p:animEffect>
                                  </p:childTnLst>
                                </p:cTn>
                              </p:par>
                            </p:childTnLst>
                          </p:cTn>
                        </p:par>
                      </p:childTnLst>
                    </p:cTn>
                  </p:par>
                  <p:par>
                    <p:cTn id="135" fill="hold">
                      <p:stCondLst>
                        <p:cond delay="indefinite"/>
                      </p:stCondLst>
                      <p:childTnLst>
                        <p:par>
                          <p:cTn id="136" fill="hold">
                            <p:stCondLst>
                              <p:cond delay="0"/>
                            </p:stCondLst>
                            <p:childTnLst>
                              <p:par>
                                <p:cTn id="137" presetID="10" presetClass="entr" presetSubtype="0" fill="hold" nodeType="clickEffect">
                                  <p:stCondLst>
                                    <p:cond delay="0"/>
                                  </p:stCondLst>
                                  <p:childTnLst>
                                    <p:set>
                                      <p:cBhvr>
                                        <p:cTn id="138" dur="1" fill="hold">
                                          <p:stCondLst>
                                            <p:cond delay="0"/>
                                          </p:stCondLst>
                                        </p:cTn>
                                        <p:tgtEl>
                                          <p:spTgt spid="95"/>
                                        </p:tgtEl>
                                        <p:attrNameLst>
                                          <p:attrName>style.visibility</p:attrName>
                                        </p:attrNameLst>
                                      </p:cBhvr>
                                      <p:to>
                                        <p:strVal val="visible"/>
                                      </p:to>
                                    </p:set>
                                    <p:animEffect transition="in" filter="fade">
                                      <p:cBhvr>
                                        <p:cTn id="139" dur="500"/>
                                        <p:tgtEl>
                                          <p:spTgt spid="95"/>
                                        </p:tgtEl>
                                      </p:cBhvr>
                                    </p:animEffect>
                                  </p:childTnLst>
                                </p:cTn>
                              </p:par>
                              <p:par>
                                <p:cTn id="140" presetID="10" presetClass="entr" presetSubtype="0" fill="hold" nodeType="withEffect">
                                  <p:stCondLst>
                                    <p:cond delay="0"/>
                                  </p:stCondLst>
                                  <p:childTnLst>
                                    <p:set>
                                      <p:cBhvr>
                                        <p:cTn id="141" dur="1" fill="hold">
                                          <p:stCondLst>
                                            <p:cond delay="0"/>
                                          </p:stCondLst>
                                        </p:cTn>
                                        <p:tgtEl>
                                          <p:spTgt spid="97"/>
                                        </p:tgtEl>
                                        <p:attrNameLst>
                                          <p:attrName>style.visibility</p:attrName>
                                        </p:attrNameLst>
                                      </p:cBhvr>
                                      <p:to>
                                        <p:strVal val="visible"/>
                                      </p:to>
                                    </p:set>
                                    <p:animEffect transition="in" filter="fade">
                                      <p:cBhvr>
                                        <p:cTn id="142" dur="500"/>
                                        <p:tgtEl>
                                          <p:spTgt spid="97"/>
                                        </p:tgtEl>
                                      </p:cBhvr>
                                    </p:animEffect>
                                  </p:childTnLst>
                                </p:cTn>
                              </p:par>
                            </p:childTnLst>
                          </p:cTn>
                        </p:par>
                      </p:childTnLst>
                    </p:cTn>
                  </p:par>
                  <p:par>
                    <p:cTn id="143" fill="hold">
                      <p:stCondLst>
                        <p:cond delay="indefinite"/>
                      </p:stCondLst>
                      <p:childTnLst>
                        <p:par>
                          <p:cTn id="144" fill="hold">
                            <p:stCondLst>
                              <p:cond delay="0"/>
                            </p:stCondLst>
                            <p:childTnLst>
                              <p:par>
                                <p:cTn id="145" presetID="10" presetClass="entr" presetSubtype="0" fill="hold" nodeType="clickEffect">
                                  <p:stCondLst>
                                    <p:cond delay="0"/>
                                  </p:stCondLst>
                                  <p:childTnLst>
                                    <p:set>
                                      <p:cBhvr>
                                        <p:cTn id="146" dur="1" fill="hold">
                                          <p:stCondLst>
                                            <p:cond delay="0"/>
                                          </p:stCondLst>
                                        </p:cTn>
                                        <p:tgtEl>
                                          <p:spTgt spid="99"/>
                                        </p:tgtEl>
                                        <p:attrNameLst>
                                          <p:attrName>style.visibility</p:attrName>
                                        </p:attrNameLst>
                                      </p:cBhvr>
                                      <p:to>
                                        <p:strVal val="visible"/>
                                      </p:to>
                                    </p:set>
                                    <p:animEffect transition="in" filter="fade">
                                      <p:cBhvr>
                                        <p:cTn id="147" dur="500"/>
                                        <p:tgtEl>
                                          <p:spTgt spid="99"/>
                                        </p:tgtEl>
                                      </p:cBhvr>
                                    </p:animEffect>
                                  </p:childTnLst>
                                </p:cTn>
                              </p:par>
                            </p:childTnLst>
                          </p:cTn>
                        </p:par>
                      </p:childTnLst>
                    </p:cTn>
                  </p:par>
                  <p:par>
                    <p:cTn id="148" fill="hold">
                      <p:stCondLst>
                        <p:cond delay="indefinite"/>
                      </p:stCondLst>
                      <p:childTnLst>
                        <p:par>
                          <p:cTn id="149" fill="hold">
                            <p:stCondLst>
                              <p:cond delay="0"/>
                            </p:stCondLst>
                            <p:childTnLst>
                              <p:par>
                                <p:cTn id="150" presetID="10" presetClass="entr" presetSubtype="0" fill="hold" nodeType="clickEffect">
                                  <p:stCondLst>
                                    <p:cond delay="0"/>
                                  </p:stCondLst>
                                  <p:childTnLst>
                                    <p:set>
                                      <p:cBhvr>
                                        <p:cTn id="151" dur="1" fill="hold">
                                          <p:stCondLst>
                                            <p:cond delay="0"/>
                                          </p:stCondLst>
                                        </p:cTn>
                                        <p:tgtEl>
                                          <p:spTgt spid="117"/>
                                        </p:tgtEl>
                                        <p:attrNameLst>
                                          <p:attrName>style.visibility</p:attrName>
                                        </p:attrNameLst>
                                      </p:cBhvr>
                                      <p:to>
                                        <p:strVal val="visible"/>
                                      </p:to>
                                    </p:set>
                                    <p:animEffect transition="in" filter="fade">
                                      <p:cBhvr>
                                        <p:cTn id="152" dur="500"/>
                                        <p:tgtEl>
                                          <p:spTgt spid="117"/>
                                        </p:tgtEl>
                                      </p:cBhvr>
                                    </p:animEffect>
                                  </p:childTnLst>
                                </p:cTn>
                              </p:par>
                              <p:par>
                                <p:cTn id="153" presetID="10" presetClass="entr" presetSubtype="0" fill="hold" nodeType="withEffect">
                                  <p:stCondLst>
                                    <p:cond delay="0"/>
                                  </p:stCondLst>
                                  <p:childTnLst>
                                    <p:set>
                                      <p:cBhvr>
                                        <p:cTn id="154" dur="1" fill="hold">
                                          <p:stCondLst>
                                            <p:cond delay="0"/>
                                          </p:stCondLst>
                                        </p:cTn>
                                        <p:tgtEl>
                                          <p:spTgt spid="119"/>
                                        </p:tgtEl>
                                        <p:attrNameLst>
                                          <p:attrName>style.visibility</p:attrName>
                                        </p:attrNameLst>
                                      </p:cBhvr>
                                      <p:to>
                                        <p:strVal val="visible"/>
                                      </p:to>
                                    </p:set>
                                    <p:animEffect transition="in" filter="fade">
                                      <p:cBhvr>
                                        <p:cTn id="155" dur="500"/>
                                        <p:tgtEl>
                                          <p:spTgt spid="119"/>
                                        </p:tgtEl>
                                      </p:cBhvr>
                                    </p:animEffect>
                                  </p:childTnLst>
                                </p:cTn>
                              </p:par>
                              <p:par>
                                <p:cTn id="156" presetID="10" presetClass="entr" presetSubtype="0" fill="hold" nodeType="withEffect">
                                  <p:stCondLst>
                                    <p:cond delay="0"/>
                                  </p:stCondLst>
                                  <p:childTnLst>
                                    <p:set>
                                      <p:cBhvr>
                                        <p:cTn id="157" dur="1" fill="hold">
                                          <p:stCondLst>
                                            <p:cond delay="0"/>
                                          </p:stCondLst>
                                        </p:cTn>
                                        <p:tgtEl>
                                          <p:spTgt spid="123"/>
                                        </p:tgtEl>
                                        <p:attrNameLst>
                                          <p:attrName>style.visibility</p:attrName>
                                        </p:attrNameLst>
                                      </p:cBhvr>
                                      <p:to>
                                        <p:strVal val="visible"/>
                                      </p:to>
                                    </p:set>
                                    <p:animEffect transition="in" filter="fade">
                                      <p:cBhvr>
                                        <p:cTn id="158" dur="500"/>
                                        <p:tgtEl>
                                          <p:spTgt spid="1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320D84-3D15-BF34-E6FF-419206CE7B96}"/>
              </a:ext>
            </a:extLst>
          </p:cNvPr>
          <p:cNvSpPr>
            <a:spLocks noGrp="1"/>
          </p:cNvSpPr>
          <p:nvPr>
            <p:ph type="title"/>
          </p:nvPr>
        </p:nvSpPr>
        <p:spPr/>
        <p:txBody>
          <a:bodyPr/>
          <a:lstStyle/>
          <a:p>
            <a:r>
              <a:rPr lang="fr-FR" b="1" dirty="0" err="1">
                <a:solidFill>
                  <a:schemeClr val="accent1"/>
                </a:solidFill>
              </a:rPr>
              <a:t>Patern</a:t>
            </a:r>
            <a:r>
              <a:rPr lang="fr-FR" b="1" dirty="0">
                <a:solidFill>
                  <a:schemeClr val="accent1"/>
                </a:solidFill>
              </a:rPr>
              <a:t> </a:t>
            </a:r>
            <a:r>
              <a:rPr lang="fr-FR" b="1" dirty="0" err="1">
                <a:solidFill>
                  <a:schemeClr val="accent1"/>
                </a:solidFill>
              </a:rPr>
              <a:t>ReaAct</a:t>
            </a:r>
            <a:r>
              <a:rPr lang="fr-FR" b="1" dirty="0">
                <a:solidFill>
                  <a:schemeClr val="accent1"/>
                </a:solidFill>
              </a:rPr>
              <a:t> (</a:t>
            </a:r>
            <a:r>
              <a:rPr lang="fr-FR" b="1" dirty="0" err="1">
                <a:solidFill>
                  <a:schemeClr val="accent1"/>
                </a:solidFill>
              </a:rPr>
              <a:t>Reasoning</a:t>
            </a:r>
            <a:r>
              <a:rPr lang="fr-FR" b="1" dirty="0">
                <a:solidFill>
                  <a:schemeClr val="accent1"/>
                </a:solidFill>
              </a:rPr>
              <a:t>/Action)</a:t>
            </a:r>
          </a:p>
        </p:txBody>
      </p:sp>
      <p:pic>
        <p:nvPicPr>
          <p:cNvPr id="6" name="Espace réservé du contenu 5">
            <a:extLst>
              <a:ext uri="{FF2B5EF4-FFF2-40B4-BE49-F238E27FC236}">
                <a16:creationId xmlns:a16="http://schemas.microsoft.com/office/drawing/2014/main" id="{8844F9AC-3BE1-93D5-4B0E-A23556AE8762}"/>
              </a:ext>
            </a:extLst>
          </p:cNvPr>
          <p:cNvPicPr>
            <a:picLocks noGrp="1" noChangeAspect="1"/>
          </p:cNvPicPr>
          <p:nvPr>
            <p:ph idx="1"/>
          </p:nvPr>
        </p:nvPicPr>
        <p:blipFill>
          <a:blip r:embed="rId2"/>
          <a:stretch>
            <a:fillRect/>
          </a:stretch>
        </p:blipFill>
        <p:spPr>
          <a:xfrm>
            <a:off x="943663" y="3978596"/>
            <a:ext cx="3781953" cy="2219635"/>
          </a:xfrm>
          <a:prstGeom prst="rect">
            <a:avLst/>
          </a:prstGeom>
        </p:spPr>
      </p:pic>
      <p:cxnSp>
        <p:nvCxnSpPr>
          <p:cNvPr id="4" name="Connecteur droit 3">
            <a:extLst>
              <a:ext uri="{FF2B5EF4-FFF2-40B4-BE49-F238E27FC236}">
                <a16:creationId xmlns:a16="http://schemas.microsoft.com/office/drawing/2014/main" id="{87B8857D-0059-22F4-4A6E-60C401EF120D}"/>
              </a:ext>
            </a:extLst>
          </p:cNvPr>
          <p:cNvCxnSpPr/>
          <p:nvPr/>
        </p:nvCxnSpPr>
        <p:spPr>
          <a:xfrm>
            <a:off x="653199" y="1480008"/>
            <a:ext cx="11190402" cy="0"/>
          </a:xfrm>
          <a:prstGeom prst="line">
            <a:avLst/>
          </a:prstGeom>
          <a:ln w="28575"/>
          <a:effectLst/>
        </p:spPr>
        <p:style>
          <a:lnRef idx="1">
            <a:schemeClr val="accent1"/>
          </a:lnRef>
          <a:fillRef idx="0">
            <a:schemeClr val="accent1"/>
          </a:fillRef>
          <a:effectRef idx="0">
            <a:schemeClr val="accent1"/>
          </a:effectRef>
          <a:fontRef idx="minor">
            <a:schemeClr val="tx1"/>
          </a:fontRef>
        </p:style>
      </p:cxnSp>
      <p:pic>
        <p:nvPicPr>
          <p:cNvPr id="8" name="Image 7">
            <a:extLst>
              <a:ext uri="{FF2B5EF4-FFF2-40B4-BE49-F238E27FC236}">
                <a16:creationId xmlns:a16="http://schemas.microsoft.com/office/drawing/2014/main" id="{84003AB2-D60B-BF32-337F-7EA18411B9E0}"/>
              </a:ext>
            </a:extLst>
          </p:cNvPr>
          <p:cNvPicPr>
            <a:picLocks noChangeAspect="1"/>
          </p:cNvPicPr>
          <p:nvPr/>
        </p:nvPicPr>
        <p:blipFill>
          <a:blip r:embed="rId3"/>
          <a:stretch>
            <a:fillRect/>
          </a:stretch>
        </p:blipFill>
        <p:spPr>
          <a:xfrm>
            <a:off x="5303520" y="1589088"/>
            <a:ext cx="5944817" cy="5167312"/>
          </a:xfrm>
          <a:prstGeom prst="rect">
            <a:avLst/>
          </a:prstGeom>
        </p:spPr>
      </p:pic>
      <p:sp>
        <p:nvSpPr>
          <p:cNvPr id="10" name="Rectangle 9">
            <a:extLst>
              <a:ext uri="{FF2B5EF4-FFF2-40B4-BE49-F238E27FC236}">
                <a16:creationId xmlns:a16="http://schemas.microsoft.com/office/drawing/2014/main" id="{FFEB277E-E825-C012-7B93-3212B06C315A}"/>
              </a:ext>
            </a:extLst>
          </p:cNvPr>
          <p:cNvSpPr/>
          <p:nvPr/>
        </p:nvSpPr>
        <p:spPr>
          <a:xfrm>
            <a:off x="236639" y="1664336"/>
            <a:ext cx="5239601" cy="242886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fr-FR" b="1" dirty="0">
                <a:solidFill>
                  <a:srgbClr val="FF0000"/>
                </a:solidFill>
              </a:rPr>
              <a:t>Un agent d’IA</a:t>
            </a:r>
            <a:r>
              <a:rPr lang="fr-FR" dirty="0"/>
              <a:t>, tel que décrit par le </a:t>
            </a:r>
            <a:r>
              <a:rPr lang="fr-FR" b="1" dirty="0">
                <a:solidFill>
                  <a:srgbClr val="FF0000"/>
                </a:solidFill>
              </a:rPr>
              <a:t>cadre </a:t>
            </a:r>
            <a:r>
              <a:rPr lang="fr-FR" b="1" dirty="0" err="1">
                <a:solidFill>
                  <a:srgbClr val="FF0000"/>
                </a:solidFill>
              </a:rPr>
              <a:t>ReAct</a:t>
            </a:r>
            <a:r>
              <a:rPr lang="fr-FR" dirty="0"/>
              <a:t>, est une </a:t>
            </a:r>
            <a:r>
              <a:rPr lang="fr-FR" b="1" dirty="0">
                <a:solidFill>
                  <a:srgbClr val="FF0000"/>
                </a:solidFill>
              </a:rPr>
              <a:t>entité autonome</a:t>
            </a:r>
            <a:r>
              <a:rPr lang="fr-FR" dirty="0"/>
              <a:t> dotée d’un </a:t>
            </a:r>
            <a:r>
              <a:rPr lang="fr-FR" b="1" dirty="0">
                <a:solidFill>
                  <a:srgbClr val="FF0000"/>
                </a:solidFill>
              </a:rPr>
              <a:t>objectif</a:t>
            </a:r>
            <a:r>
              <a:rPr lang="fr-FR" dirty="0"/>
              <a:t> capable de :</a:t>
            </a:r>
          </a:p>
          <a:p>
            <a:pPr marL="285750" indent="-285750">
              <a:buFont typeface="Arial" panose="020B0604020202020204" pitchFamily="34" charset="0"/>
              <a:buChar char="•"/>
            </a:pPr>
            <a:r>
              <a:rPr lang="fr-FR" b="1" dirty="0">
                <a:solidFill>
                  <a:srgbClr val="FF0000"/>
                </a:solidFill>
              </a:rPr>
              <a:t>Raisonner</a:t>
            </a:r>
            <a:r>
              <a:rPr lang="fr-FR" dirty="0"/>
              <a:t> en fonction du contexte </a:t>
            </a:r>
            <a:r>
              <a:rPr lang="fr-FR" i="1" dirty="0"/>
              <a:t>(abstraction de l’environnement)</a:t>
            </a:r>
            <a:endParaRPr lang="fr-FR" dirty="0"/>
          </a:p>
          <a:p>
            <a:pPr marL="285750" indent="-285750">
              <a:buFont typeface="Arial" panose="020B0604020202020204" pitchFamily="34" charset="0"/>
              <a:buChar char="•"/>
            </a:pPr>
            <a:r>
              <a:rPr lang="fr-FR" b="1" dirty="0">
                <a:solidFill>
                  <a:srgbClr val="FF0000"/>
                </a:solidFill>
              </a:rPr>
              <a:t>Agir de manière autonome</a:t>
            </a:r>
            <a:r>
              <a:rPr lang="fr-FR" dirty="0">
                <a:solidFill>
                  <a:srgbClr val="FF0000"/>
                </a:solidFill>
              </a:rPr>
              <a:t> </a:t>
            </a:r>
            <a:r>
              <a:rPr lang="fr-FR" dirty="0"/>
              <a:t>sur son environnement</a:t>
            </a:r>
          </a:p>
          <a:p>
            <a:pPr marL="285750" indent="-285750">
              <a:buFont typeface="Arial" panose="020B0604020202020204" pitchFamily="34" charset="0"/>
              <a:buChar char="•"/>
            </a:pPr>
            <a:r>
              <a:rPr lang="fr-FR" b="1" dirty="0">
                <a:solidFill>
                  <a:srgbClr val="FF0000"/>
                </a:solidFill>
              </a:rPr>
              <a:t>Collecter des observations</a:t>
            </a:r>
            <a:r>
              <a:rPr lang="fr-FR" dirty="0">
                <a:solidFill>
                  <a:srgbClr val="FF0000"/>
                </a:solidFill>
              </a:rPr>
              <a:t> </a:t>
            </a:r>
            <a:r>
              <a:rPr lang="fr-FR" dirty="0"/>
              <a:t>concernant l’environnement</a:t>
            </a:r>
          </a:p>
          <a:p>
            <a:pPr algn="ctr"/>
            <a:endParaRPr lang="fr-FR" dirty="0"/>
          </a:p>
        </p:txBody>
      </p:sp>
    </p:spTree>
    <p:extLst>
      <p:ext uri="{BB962C8B-B14F-4D97-AF65-F5344CB8AC3E}">
        <p14:creationId xmlns:p14="http://schemas.microsoft.com/office/powerpoint/2010/main" val="166828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119687-D265-78D5-9417-274FF129D9A5}"/>
              </a:ext>
            </a:extLst>
          </p:cNvPr>
          <p:cNvSpPr>
            <a:spLocks noGrp="1"/>
          </p:cNvSpPr>
          <p:nvPr>
            <p:ph type="title"/>
          </p:nvPr>
        </p:nvSpPr>
        <p:spPr/>
        <p:txBody>
          <a:bodyPr/>
          <a:lstStyle/>
          <a:p>
            <a:r>
              <a:rPr lang="fr-FR" dirty="0">
                <a:solidFill>
                  <a:schemeClr val="accent1">
                    <a:lumMod val="75000"/>
                  </a:schemeClr>
                </a:solidFill>
              </a:rPr>
              <a:t> </a:t>
            </a:r>
            <a:endParaRPr lang="fr-FR" dirty="0"/>
          </a:p>
        </p:txBody>
      </p:sp>
      <p:sp>
        <p:nvSpPr>
          <p:cNvPr id="3" name="Espace réservé du contenu 2">
            <a:extLst>
              <a:ext uri="{FF2B5EF4-FFF2-40B4-BE49-F238E27FC236}">
                <a16:creationId xmlns:a16="http://schemas.microsoft.com/office/drawing/2014/main" id="{CC54AEB9-E4A2-5324-C6BB-AFA7D58445B0}"/>
              </a:ext>
            </a:extLst>
          </p:cNvPr>
          <p:cNvSpPr>
            <a:spLocks noGrp="1"/>
          </p:cNvSpPr>
          <p:nvPr>
            <p:ph idx="1"/>
          </p:nvPr>
        </p:nvSpPr>
        <p:spPr/>
        <p:txBody>
          <a:bodyPr>
            <a:normAutofit/>
          </a:bodyPr>
          <a:lstStyle/>
          <a:p>
            <a:pPr algn="just"/>
            <a:r>
              <a:rPr lang="fr-FR" b="1" dirty="0"/>
              <a:t>Le Contexte : </a:t>
            </a:r>
            <a:r>
              <a:rPr lang="fr-FR" dirty="0"/>
              <a:t>L'organisation de la Journée Doctorale du laboratoire.</a:t>
            </a:r>
          </a:p>
          <a:p>
            <a:pPr marL="0" indent="0" algn="just">
              <a:buNone/>
            </a:pPr>
            <a:endParaRPr lang="fr-FR" dirty="0"/>
          </a:p>
          <a:p>
            <a:pPr algn="just"/>
            <a:r>
              <a:rPr lang="fr-FR" b="1" dirty="0"/>
              <a:t>La Problématique : </a:t>
            </a:r>
            <a:r>
              <a:rPr lang="fr-FR" dirty="0"/>
              <a:t>La gestion manuelle des centaines d'emails personnalisés et la mise à jour des plannings sont des sources d'erreurs et de perte de temps.</a:t>
            </a:r>
          </a:p>
          <a:p>
            <a:pPr marL="0" indent="0" algn="just">
              <a:buNone/>
            </a:pPr>
            <a:endParaRPr lang="fr-FR" dirty="0"/>
          </a:p>
          <a:p>
            <a:pPr algn="just"/>
            <a:r>
              <a:rPr lang="fr-FR" b="1" dirty="0"/>
              <a:t>La Solution : </a:t>
            </a:r>
            <a:r>
              <a:rPr lang="fr-FR" dirty="0"/>
              <a:t>Un agent capable de comprendre le statut de chaque doctorant et d'adapter le message</a:t>
            </a:r>
          </a:p>
        </p:txBody>
      </p:sp>
      <p:sp>
        <p:nvSpPr>
          <p:cNvPr id="7" name="Titre 1">
            <a:extLst>
              <a:ext uri="{FF2B5EF4-FFF2-40B4-BE49-F238E27FC236}">
                <a16:creationId xmlns:a16="http://schemas.microsoft.com/office/drawing/2014/main" id="{E4FEB682-B09C-4574-AE72-09A2FC723948}"/>
              </a:ext>
            </a:extLst>
          </p:cNvPr>
          <p:cNvSpPr txBox="1">
            <a:spLocks/>
          </p:cNvSpPr>
          <p:nvPr/>
        </p:nvSpPr>
        <p:spPr>
          <a:xfrm>
            <a:off x="838200" y="34607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b="1" dirty="0">
                <a:solidFill>
                  <a:schemeClr val="accent1"/>
                </a:solidFill>
              </a:rPr>
              <a:t>Contexte</a:t>
            </a:r>
          </a:p>
        </p:txBody>
      </p:sp>
      <p:cxnSp>
        <p:nvCxnSpPr>
          <p:cNvPr id="8" name="Connecteur droit 7">
            <a:extLst>
              <a:ext uri="{FF2B5EF4-FFF2-40B4-BE49-F238E27FC236}">
                <a16:creationId xmlns:a16="http://schemas.microsoft.com/office/drawing/2014/main" id="{BBD8AB97-5380-468A-8FE9-E2293FDCE38B}"/>
              </a:ext>
            </a:extLst>
          </p:cNvPr>
          <p:cNvCxnSpPr/>
          <p:nvPr/>
        </p:nvCxnSpPr>
        <p:spPr>
          <a:xfrm>
            <a:off x="653199" y="1460958"/>
            <a:ext cx="11190402" cy="0"/>
          </a:xfrm>
          <a:prstGeom prst="line">
            <a:avLst/>
          </a:prstGeom>
          <a:ln w="28575"/>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22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119687-D265-78D5-9417-274FF129D9A5}"/>
              </a:ext>
            </a:extLst>
          </p:cNvPr>
          <p:cNvSpPr>
            <a:spLocks noGrp="1"/>
          </p:cNvSpPr>
          <p:nvPr>
            <p:ph type="title"/>
          </p:nvPr>
        </p:nvSpPr>
        <p:spPr/>
        <p:txBody>
          <a:bodyPr/>
          <a:lstStyle/>
          <a:p>
            <a:r>
              <a:rPr lang="fr-FR" dirty="0">
                <a:solidFill>
                  <a:schemeClr val="accent1">
                    <a:lumMod val="75000"/>
                  </a:schemeClr>
                </a:solidFill>
              </a:rPr>
              <a:t> </a:t>
            </a:r>
            <a:endParaRPr lang="fr-FR" dirty="0"/>
          </a:p>
        </p:txBody>
      </p:sp>
      <p:sp>
        <p:nvSpPr>
          <p:cNvPr id="3" name="Espace réservé du contenu 2">
            <a:extLst>
              <a:ext uri="{FF2B5EF4-FFF2-40B4-BE49-F238E27FC236}">
                <a16:creationId xmlns:a16="http://schemas.microsoft.com/office/drawing/2014/main" id="{CC54AEB9-E4A2-5324-C6BB-AFA7D58445B0}"/>
              </a:ext>
            </a:extLst>
          </p:cNvPr>
          <p:cNvSpPr>
            <a:spLocks noGrp="1"/>
          </p:cNvSpPr>
          <p:nvPr>
            <p:ph idx="1"/>
          </p:nvPr>
        </p:nvSpPr>
        <p:spPr/>
        <p:txBody>
          <a:bodyPr>
            <a:normAutofit/>
          </a:bodyPr>
          <a:lstStyle/>
          <a:p>
            <a:pPr algn="just"/>
            <a:r>
              <a:rPr lang="fr-FR" b="1" dirty="0"/>
              <a:t>Autonomie décisionnelle : </a:t>
            </a:r>
            <a:r>
              <a:rPr lang="fr-FR" dirty="0"/>
              <a:t>L'agent doit décider seul s'il a besoin de lire le Sheets ou d'envoyer un Gmail.</a:t>
            </a:r>
          </a:p>
          <a:p>
            <a:pPr algn="just"/>
            <a:endParaRPr lang="fr-FR" dirty="0"/>
          </a:p>
          <a:p>
            <a:pPr algn="just"/>
            <a:r>
              <a:rPr lang="fr-FR" b="1" dirty="0"/>
              <a:t>Précision des données : </a:t>
            </a:r>
            <a:r>
              <a:rPr lang="fr-FR" dirty="0"/>
              <a:t>Éviter les hallucinations en forçant l'IA à utiliser le Google Sheets comme unique source de vérité (</a:t>
            </a:r>
            <a:r>
              <a:rPr lang="fr-FR" dirty="0" err="1"/>
              <a:t>Grounding</a:t>
            </a:r>
            <a:r>
              <a:rPr lang="fr-FR" dirty="0"/>
              <a:t>).</a:t>
            </a:r>
          </a:p>
          <a:p>
            <a:pPr marL="0" indent="0" algn="just">
              <a:buNone/>
            </a:pPr>
            <a:endParaRPr lang="fr-FR" dirty="0"/>
          </a:p>
          <a:p>
            <a:pPr algn="just"/>
            <a:r>
              <a:rPr lang="fr-FR" b="1" dirty="0"/>
              <a:t>Traçabilité : </a:t>
            </a:r>
            <a:r>
              <a:rPr lang="fr-FR" dirty="0"/>
              <a:t>Mettre à jour automatiquement le fichier source après chaque action pour un suivi en temps réel.</a:t>
            </a:r>
          </a:p>
        </p:txBody>
      </p:sp>
      <p:sp>
        <p:nvSpPr>
          <p:cNvPr id="7" name="Titre 1">
            <a:extLst>
              <a:ext uri="{FF2B5EF4-FFF2-40B4-BE49-F238E27FC236}">
                <a16:creationId xmlns:a16="http://schemas.microsoft.com/office/drawing/2014/main" id="{E4FEB682-B09C-4574-AE72-09A2FC723948}"/>
              </a:ext>
            </a:extLst>
          </p:cNvPr>
          <p:cNvSpPr txBox="1">
            <a:spLocks/>
          </p:cNvSpPr>
          <p:nvPr/>
        </p:nvSpPr>
        <p:spPr>
          <a:xfrm>
            <a:off x="838200" y="34607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b="1" dirty="0">
                <a:solidFill>
                  <a:schemeClr val="accent1"/>
                </a:solidFill>
              </a:rPr>
              <a:t>Objectifs du Projet</a:t>
            </a:r>
          </a:p>
        </p:txBody>
      </p:sp>
      <p:cxnSp>
        <p:nvCxnSpPr>
          <p:cNvPr id="8" name="Connecteur droit 7">
            <a:extLst>
              <a:ext uri="{FF2B5EF4-FFF2-40B4-BE49-F238E27FC236}">
                <a16:creationId xmlns:a16="http://schemas.microsoft.com/office/drawing/2014/main" id="{BBD8AB97-5380-468A-8FE9-E2293FDCE38B}"/>
              </a:ext>
            </a:extLst>
          </p:cNvPr>
          <p:cNvCxnSpPr/>
          <p:nvPr/>
        </p:nvCxnSpPr>
        <p:spPr>
          <a:xfrm>
            <a:off x="653199" y="1460958"/>
            <a:ext cx="11190402" cy="0"/>
          </a:xfrm>
          <a:prstGeom prst="line">
            <a:avLst/>
          </a:prstGeom>
          <a:ln w="28575"/>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9281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119687-D265-78D5-9417-274FF129D9A5}"/>
              </a:ext>
            </a:extLst>
          </p:cNvPr>
          <p:cNvSpPr>
            <a:spLocks noGrp="1"/>
          </p:cNvSpPr>
          <p:nvPr>
            <p:ph type="title"/>
          </p:nvPr>
        </p:nvSpPr>
        <p:spPr/>
        <p:txBody>
          <a:bodyPr/>
          <a:lstStyle/>
          <a:p>
            <a:r>
              <a:rPr lang="fr-FR" dirty="0">
                <a:solidFill>
                  <a:schemeClr val="accent1">
                    <a:lumMod val="75000"/>
                  </a:schemeClr>
                </a:solidFill>
              </a:rPr>
              <a:t> </a:t>
            </a:r>
            <a:endParaRPr lang="fr-FR" dirty="0"/>
          </a:p>
        </p:txBody>
      </p:sp>
      <p:sp>
        <p:nvSpPr>
          <p:cNvPr id="3" name="Espace réservé du contenu 2">
            <a:extLst>
              <a:ext uri="{FF2B5EF4-FFF2-40B4-BE49-F238E27FC236}">
                <a16:creationId xmlns:a16="http://schemas.microsoft.com/office/drawing/2014/main" id="{CC54AEB9-E4A2-5324-C6BB-AFA7D58445B0}"/>
              </a:ext>
            </a:extLst>
          </p:cNvPr>
          <p:cNvSpPr>
            <a:spLocks noGrp="1"/>
          </p:cNvSpPr>
          <p:nvPr>
            <p:ph idx="1"/>
          </p:nvPr>
        </p:nvSpPr>
        <p:spPr/>
        <p:txBody>
          <a:bodyPr>
            <a:normAutofit/>
          </a:bodyPr>
          <a:lstStyle/>
          <a:p>
            <a:pPr algn="just"/>
            <a:r>
              <a:rPr lang="fr-FR" b="1" dirty="0"/>
              <a:t>Orchestrateur : </a:t>
            </a:r>
            <a:r>
              <a:rPr lang="fr-FR" dirty="0"/>
              <a:t>n8n (pour la gestion visuelle des workflows et des agents).</a:t>
            </a:r>
          </a:p>
          <a:p>
            <a:pPr marL="0" indent="0" algn="just">
              <a:buNone/>
            </a:pPr>
            <a:endParaRPr lang="fr-FR" dirty="0"/>
          </a:p>
          <a:p>
            <a:pPr algn="just"/>
            <a:r>
              <a:rPr lang="fr-FR" b="1" dirty="0"/>
              <a:t>Modèle de Langage (LLM) : </a:t>
            </a:r>
            <a:r>
              <a:rPr lang="fr-FR" dirty="0"/>
              <a:t>Google Gemini 2.5 Flash/Pro (pour sa large fenêtre de contexte et ses capacités de Tool Calling).</a:t>
            </a:r>
          </a:p>
          <a:p>
            <a:pPr marL="0" indent="0" algn="just">
              <a:buNone/>
            </a:pPr>
            <a:endParaRPr lang="fr-FR" dirty="0"/>
          </a:p>
          <a:p>
            <a:pPr algn="just"/>
            <a:r>
              <a:rPr lang="fr-FR" b="1" dirty="0"/>
              <a:t>Persistance : </a:t>
            </a:r>
            <a:r>
              <a:rPr lang="fr-FR" dirty="0" err="1"/>
              <a:t>Window</a:t>
            </a:r>
            <a:r>
              <a:rPr lang="fr-FR" dirty="0"/>
              <a:t> Buffer Memory (mémoire de session).</a:t>
            </a:r>
          </a:p>
          <a:p>
            <a:pPr marL="0" indent="0" algn="just">
              <a:buNone/>
            </a:pPr>
            <a:endParaRPr lang="fr-FR" dirty="0"/>
          </a:p>
          <a:p>
            <a:pPr algn="just"/>
            <a:r>
              <a:rPr lang="fr-FR" b="1" dirty="0"/>
              <a:t>Outils externes : </a:t>
            </a:r>
            <a:r>
              <a:rPr lang="fr-FR" dirty="0"/>
              <a:t>Google Sheets API &amp; Gmail API.</a:t>
            </a:r>
          </a:p>
        </p:txBody>
      </p:sp>
      <p:sp>
        <p:nvSpPr>
          <p:cNvPr id="7" name="Titre 1">
            <a:extLst>
              <a:ext uri="{FF2B5EF4-FFF2-40B4-BE49-F238E27FC236}">
                <a16:creationId xmlns:a16="http://schemas.microsoft.com/office/drawing/2014/main" id="{E4FEB682-B09C-4574-AE72-09A2FC723948}"/>
              </a:ext>
            </a:extLst>
          </p:cNvPr>
          <p:cNvSpPr txBox="1">
            <a:spLocks/>
          </p:cNvSpPr>
          <p:nvPr/>
        </p:nvSpPr>
        <p:spPr>
          <a:xfrm>
            <a:off x="838200" y="34607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b="1" dirty="0">
                <a:solidFill>
                  <a:schemeClr val="accent1"/>
                </a:solidFill>
              </a:rPr>
              <a:t>Technologies utilisées </a:t>
            </a:r>
          </a:p>
        </p:txBody>
      </p:sp>
      <p:cxnSp>
        <p:nvCxnSpPr>
          <p:cNvPr id="8" name="Connecteur droit 7">
            <a:extLst>
              <a:ext uri="{FF2B5EF4-FFF2-40B4-BE49-F238E27FC236}">
                <a16:creationId xmlns:a16="http://schemas.microsoft.com/office/drawing/2014/main" id="{BBD8AB97-5380-468A-8FE9-E2293FDCE38B}"/>
              </a:ext>
            </a:extLst>
          </p:cNvPr>
          <p:cNvCxnSpPr/>
          <p:nvPr/>
        </p:nvCxnSpPr>
        <p:spPr>
          <a:xfrm>
            <a:off x="653199" y="1460958"/>
            <a:ext cx="11190402" cy="0"/>
          </a:xfrm>
          <a:prstGeom prst="line">
            <a:avLst/>
          </a:prstGeom>
          <a:ln w="28575"/>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22482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Etape De Réalisation D’un Workflow</a:t>
            </a:r>
          </a:p>
        </p:txBody>
      </p:sp>
      <p:pic>
        <p:nvPicPr>
          <p:cNvPr id="5" name="Espace réservé du contenu 4">
            <a:extLst>
              <a:ext uri="{FF2B5EF4-FFF2-40B4-BE49-F238E27FC236}">
                <a16:creationId xmlns:a16="http://schemas.microsoft.com/office/drawing/2014/main" id="{189E4435-1477-47FB-836C-6A5BFCB3B55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914127"/>
            <a:ext cx="10515600" cy="4174334"/>
          </a:xfrm>
        </p:spPr>
      </p:pic>
    </p:spTree>
    <p:extLst>
      <p:ext uri="{BB962C8B-B14F-4D97-AF65-F5344CB8AC3E}">
        <p14:creationId xmlns:p14="http://schemas.microsoft.com/office/powerpoint/2010/main" val="19426831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10CCE4-364C-7A52-8D46-F49DAADF4F3E}"/>
              </a:ext>
            </a:extLst>
          </p:cNvPr>
          <p:cNvSpPr>
            <a:spLocks noGrp="1"/>
          </p:cNvSpPr>
          <p:nvPr>
            <p:ph type="title"/>
          </p:nvPr>
        </p:nvSpPr>
        <p:spPr/>
        <p:txBody>
          <a:bodyPr/>
          <a:lstStyle/>
          <a:p>
            <a:r>
              <a:rPr lang="fr-FR" dirty="0"/>
              <a:t>Etape De Réalisation D’un Workflow</a:t>
            </a:r>
          </a:p>
        </p:txBody>
      </p:sp>
      <p:pic>
        <p:nvPicPr>
          <p:cNvPr id="7" name="Espace réservé du contenu 6">
            <a:extLst>
              <a:ext uri="{FF2B5EF4-FFF2-40B4-BE49-F238E27FC236}">
                <a16:creationId xmlns:a16="http://schemas.microsoft.com/office/drawing/2014/main" id="{3707F934-B0FB-4BDE-A0AB-08269316CC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39625" y="1825625"/>
            <a:ext cx="9112749" cy="4351338"/>
          </a:xfrm>
        </p:spPr>
      </p:pic>
    </p:spTree>
    <p:extLst>
      <p:ext uri="{BB962C8B-B14F-4D97-AF65-F5344CB8AC3E}">
        <p14:creationId xmlns:p14="http://schemas.microsoft.com/office/powerpoint/2010/main" val="3028771477"/>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787</TotalTime>
  <Words>392</Words>
  <Application>Microsoft Office PowerPoint</Application>
  <PresentationFormat>Grand écran</PresentationFormat>
  <Paragraphs>46</Paragraphs>
  <Slides>19</Slides>
  <Notes>0</Notes>
  <HiddenSlides>0</HiddenSlides>
  <MMClips>1</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19</vt:i4>
      </vt:variant>
    </vt:vector>
  </HeadingPairs>
  <TitlesOfParts>
    <vt:vector size="23" baseType="lpstr">
      <vt:lpstr>Arial</vt:lpstr>
      <vt:lpstr>Calibri</vt:lpstr>
      <vt:lpstr>Calibri Light</vt:lpstr>
      <vt:lpstr>Thème Office</vt:lpstr>
      <vt:lpstr>Agentic AI and Workflow Automation with n8n </vt:lpstr>
      <vt:lpstr>Introduction</vt:lpstr>
      <vt:lpstr>Agentic IA Ecosysteme</vt:lpstr>
      <vt:lpstr>Patern ReaAct (Reasoning/Action)</vt:lpstr>
      <vt:lpstr> </vt:lpstr>
      <vt:lpstr> </vt:lpstr>
      <vt:lpstr> </vt:lpstr>
      <vt:lpstr>Etape De Réalisation D’un Workflow</vt:lpstr>
      <vt:lpstr>Etape De Réalisation D’un Workflow</vt:lpstr>
      <vt:lpstr>Etape De Réalisation D’un Workflow</vt:lpstr>
      <vt:lpstr>Etape De Réalisation D’un Workflow</vt:lpstr>
      <vt:lpstr>Etape De Réalisation D’un Workflow</vt:lpstr>
      <vt:lpstr>Etape De Réalisation D’un Workflow</vt:lpstr>
      <vt:lpstr>Etape De Réalisation D’un Workflow</vt:lpstr>
      <vt:lpstr>Etape De Réalisation D’un Workflow</vt:lpstr>
      <vt:lpstr>Etape De Réalisation D’un Workflow</vt:lpstr>
      <vt:lpstr>Etape De Réalisation D’un Workflow</vt:lpstr>
      <vt:lpstr>Démonstration </vt:lpstr>
      <vt:lpstr>Résultat final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Agentic AI and Workflow Automation with n8n </dc:title>
  <dc:creator>Hamza Seddiqi</dc:creator>
  <cp:lastModifiedBy>ali bouziane</cp:lastModifiedBy>
  <cp:revision>36</cp:revision>
  <dcterms:created xsi:type="dcterms:W3CDTF">2025-12-24T09:02:50Z</dcterms:created>
  <dcterms:modified xsi:type="dcterms:W3CDTF">2026-01-09T03:25:11Z</dcterms:modified>
</cp:coreProperties>
</file>

<file path=docProps/thumbnail.jpeg>
</file>